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gif" ContentType="image/gif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57" r:id="rId4"/>
    <p:sldId id="274" r:id="rId5"/>
    <p:sldId id="270" r:id="rId6"/>
    <p:sldId id="269" r:id="rId7"/>
    <p:sldId id="268" r:id="rId8"/>
    <p:sldId id="259" r:id="rId9"/>
    <p:sldId id="275" r:id="rId10"/>
    <p:sldId id="266" r:id="rId11"/>
    <p:sldId id="262" r:id="rId12"/>
    <p:sldId id="272" r:id="rId13"/>
    <p:sldId id="263" r:id="rId14"/>
    <p:sldId id="276" r:id="rId15"/>
    <p:sldId id="277" r:id="rId16"/>
    <p:sldId id="278" r:id="rId17"/>
    <p:sldId id="280" r:id="rId18"/>
    <p:sldId id="28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787"/>
    <p:restoredTop sz="90952" autoAdjust="0"/>
  </p:normalViewPr>
  <p:slideViewPr>
    <p:cSldViewPr>
      <p:cViewPr varScale="1">
        <p:scale>
          <a:sx n="102" d="100"/>
          <a:sy n="102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image" Target="../media/image14.gif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hyperlink" Target="http://quiz.infoznaika.ru/" TargetMode="External"/><Relationship Id="rId7" Type="http://schemas.openxmlformats.org/officeDocument/2006/relationships/image" Target="../media/image36.png"/><Relationship Id="rId2" Type="http://schemas.openxmlformats.org/officeDocument/2006/relationships/hyperlink" Target="http://compilers.infoznaika.ru/" TargetMode="External"/><Relationship Id="rId1" Type="http://schemas.openxmlformats.org/officeDocument/2006/relationships/hyperlink" Target="http://search.infoznaika.ru/" TargetMode="Externa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image" Target="../media/image14.gif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hyperlink" Target="http://compilers.infoznaika.ru/" TargetMode="External"/><Relationship Id="rId7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hyperlink" Target="http://search.infoznaika.ru/" TargetMode="External"/><Relationship Id="rId6" Type="http://schemas.openxmlformats.org/officeDocument/2006/relationships/image" Target="../media/image35.jpeg"/><Relationship Id="rId5" Type="http://schemas.openxmlformats.org/officeDocument/2006/relationships/hyperlink" Target="http://quiz.infoznaika.ru/" TargetMode="External"/><Relationship Id="rId4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ABF5DB-D917-4EC0-8731-1B3B8AC14F91}" type="doc">
      <dgm:prSet loTypeId="urn:microsoft.com/office/officeart/2005/8/layout/l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B5FE4A-3E55-4D5D-AEF4-21E3A2AEF35B}">
      <dgm:prSet/>
      <dgm:spPr/>
      <dgm:t>
        <a:bodyPr/>
        <a:lstStyle/>
        <a:p>
          <a:pPr rtl="0"/>
          <a:r>
            <a:rPr lang="ru-RU" b="1" dirty="0" smtClean="0"/>
            <a:t>01.09.2013  30.01.2013</a:t>
          </a:r>
          <a:endParaRPr lang="ru-RU" dirty="0"/>
        </a:p>
      </dgm:t>
    </dgm:pt>
    <dgm:pt modelId="{DD388E52-3498-40A1-9A63-35F7E03D51DC}" type="parTrans" cxnId="{E618D19B-6663-425A-9AF7-201A9C2045BE}">
      <dgm:prSet/>
      <dgm:spPr/>
      <dgm:t>
        <a:bodyPr/>
        <a:lstStyle/>
        <a:p>
          <a:endParaRPr lang="ru-RU"/>
        </a:p>
      </dgm:t>
    </dgm:pt>
    <dgm:pt modelId="{AE046C53-F23D-4ECF-AFBE-F985F51B1AF8}" type="sibTrans" cxnId="{E618D19B-6663-425A-9AF7-201A9C2045BE}">
      <dgm:prSet/>
      <dgm:spPr/>
      <dgm:t>
        <a:bodyPr/>
        <a:lstStyle/>
        <a:p>
          <a:endParaRPr lang="ru-RU"/>
        </a:p>
      </dgm:t>
    </dgm:pt>
    <dgm:pt modelId="{063C8D53-2466-46A4-84DF-54E0F752A022}">
      <dgm:prSet/>
      <dgm:spPr/>
      <dgm:t>
        <a:bodyPr/>
        <a:lstStyle/>
        <a:p>
          <a:pPr rtl="0"/>
          <a:r>
            <a:rPr lang="ru-RU" b="1" dirty="0" smtClean="0"/>
            <a:t>27.12.2013</a:t>
          </a:r>
          <a:endParaRPr lang="ru-RU" dirty="0"/>
        </a:p>
      </dgm:t>
    </dgm:pt>
    <dgm:pt modelId="{7BB6C48A-1DF2-4802-8585-B5099791446E}" type="parTrans" cxnId="{03761F60-3359-48A9-939D-915161BED9D1}">
      <dgm:prSet/>
      <dgm:spPr/>
      <dgm:t>
        <a:bodyPr/>
        <a:lstStyle/>
        <a:p>
          <a:endParaRPr lang="ru-RU"/>
        </a:p>
      </dgm:t>
    </dgm:pt>
    <dgm:pt modelId="{A9FF9E69-A91F-4FBE-A563-D6825B1DCD7F}" type="sibTrans" cxnId="{03761F60-3359-48A9-939D-915161BED9D1}">
      <dgm:prSet/>
      <dgm:spPr/>
      <dgm:t>
        <a:bodyPr/>
        <a:lstStyle/>
        <a:p>
          <a:endParaRPr lang="ru-RU"/>
        </a:p>
      </dgm:t>
    </dgm:pt>
    <dgm:pt modelId="{3E597847-B0F4-4133-9827-036E78D09CF8}">
      <dgm:prSet/>
      <dgm:spPr/>
      <dgm:t>
        <a:bodyPr/>
        <a:lstStyle/>
        <a:p>
          <a:pPr rtl="0"/>
          <a:r>
            <a:rPr lang="ru-RU" b="1" dirty="0" smtClean="0"/>
            <a:t>30.01.2014</a:t>
          </a:r>
          <a:r>
            <a:rPr lang="ru-RU" dirty="0" smtClean="0"/>
            <a:t> </a:t>
          </a:r>
          <a:endParaRPr lang="ru-RU" dirty="0"/>
        </a:p>
      </dgm:t>
    </dgm:pt>
    <dgm:pt modelId="{D06330ED-3DBF-4D57-BC78-CA8A7E7DB1B7}" type="parTrans" cxnId="{FDD93312-671D-4096-B181-BEE4FDA2ECA8}">
      <dgm:prSet/>
      <dgm:spPr/>
      <dgm:t>
        <a:bodyPr/>
        <a:lstStyle/>
        <a:p>
          <a:endParaRPr lang="ru-RU"/>
        </a:p>
      </dgm:t>
    </dgm:pt>
    <dgm:pt modelId="{63D8443C-24C4-47FB-851A-5543D482862F}" type="sibTrans" cxnId="{FDD93312-671D-4096-B181-BEE4FDA2ECA8}">
      <dgm:prSet/>
      <dgm:spPr/>
      <dgm:t>
        <a:bodyPr/>
        <a:lstStyle/>
        <a:p>
          <a:endParaRPr lang="ru-RU"/>
        </a:p>
      </dgm:t>
    </dgm:pt>
    <dgm:pt modelId="{5B8F1AAC-588C-4148-BBA9-928173A2102A}">
      <dgm:prSet/>
      <dgm:spPr/>
      <dgm:t>
        <a:bodyPr/>
        <a:lstStyle/>
        <a:p>
          <a:pPr rtl="0"/>
          <a:r>
            <a:rPr lang="ru-RU" b="1" dirty="0" smtClean="0"/>
            <a:t>27.12.2013</a:t>
          </a:r>
          <a:r>
            <a:rPr lang="ru-RU" dirty="0" smtClean="0"/>
            <a:t>  </a:t>
          </a:r>
          <a:r>
            <a:rPr lang="ru-RU" b="1" dirty="0" smtClean="0"/>
            <a:t>16.01.2014</a:t>
          </a:r>
          <a:endParaRPr lang="ru-RU" b="1" dirty="0"/>
        </a:p>
      </dgm:t>
    </dgm:pt>
    <dgm:pt modelId="{7F1114FC-B4BB-4C78-A003-86ADD91C90A5}" type="parTrans" cxnId="{1ED38737-00A8-4589-A9E8-A9ED902A3CBA}">
      <dgm:prSet/>
      <dgm:spPr/>
      <dgm:t>
        <a:bodyPr/>
        <a:lstStyle/>
        <a:p>
          <a:endParaRPr lang="ru-RU"/>
        </a:p>
      </dgm:t>
    </dgm:pt>
    <dgm:pt modelId="{9CFDD4E8-7DFF-4C68-BDC0-7D3EF022FB33}" type="sibTrans" cxnId="{1ED38737-00A8-4589-A9E8-A9ED902A3CBA}">
      <dgm:prSet/>
      <dgm:spPr/>
      <dgm:t>
        <a:bodyPr/>
        <a:lstStyle/>
        <a:p>
          <a:endParaRPr lang="ru-RU"/>
        </a:p>
      </dgm:t>
    </dgm:pt>
    <dgm:pt modelId="{59E7A9F2-8B32-430B-8D18-D1F2F12A8697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99"/>
              </a:solidFill>
            </a:rPr>
            <a:t>30.01.2014 </a:t>
          </a:r>
          <a:endParaRPr lang="ru-RU" dirty="0">
            <a:solidFill>
              <a:srgbClr val="000099"/>
            </a:solidFill>
          </a:endParaRPr>
        </a:p>
      </dgm:t>
    </dgm:pt>
    <dgm:pt modelId="{DCF1C9FD-1C53-4094-86A3-AD22ADBBF131}" type="parTrans" cxnId="{C4355694-958E-46BC-A8EB-35CCFAE1E04F}">
      <dgm:prSet/>
      <dgm:spPr/>
      <dgm:t>
        <a:bodyPr/>
        <a:lstStyle/>
        <a:p>
          <a:endParaRPr lang="ru-RU"/>
        </a:p>
      </dgm:t>
    </dgm:pt>
    <dgm:pt modelId="{B7485146-A423-49CE-9A35-A7E2F2C6B832}" type="sibTrans" cxnId="{C4355694-958E-46BC-A8EB-35CCFAE1E04F}">
      <dgm:prSet/>
      <dgm:spPr/>
      <dgm:t>
        <a:bodyPr/>
        <a:lstStyle/>
        <a:p>
          <a:endParaRPr lang="ru-RU"/>
        </a:p>
      </dgm:t>
    </dgm:pt>
    <dgm:pt modelId="{CE2B30C1-CB8B-4060-8434-B920EE1149C2}">
      <dgm:prSet/>
      <dgm:spPr/>
      <dgm:t>
        <a:bodyPr/>
        <a:lstStyle/>
        <a:p>
          <a:pPr algn="l" rtl="0"/>
          <a:r>
            <a:rPr lang="ru-RU" b="1" dirty="0" smtClean="0">
              <a:solidFill>
                <a:srgbClr val="FF0000"/>
              </a:solidFill>
            </a:rPr>
            <a:t>ПРОВЕДЕНИЕИГРЫ-КОНКУРСА ИНФОЗНАЙКА</a:t>
          </a:r>
          <a:endParaRPr lang="ru-RU" b="1" dirty="0">
            <a:solidFill>
              <a:srgbClr val="FF0000"/>
            </a:solidFill>
          </a:endParaRPr>
        </a:p>
      </dgm:t>
    </dgm:pt>
    <dgm:pt modelId="{B3AB0007-2C13-416D-9994-785CD8F9FF7D}" type="parTrans" cxnId="{791985A6-21B9-4207-BD16-A056FD2B0A95}">
      <dgm:prSet/>
      <dgm:spPr/>
      <dgm:t>
        <a:bodyPr/>
        <a:lstStyle/>
        <a:p>
          <a:endParaRPr lang="ru-RU"/>
        </a:p>
      </dgm:t>
    </dgm:pt>
    <dgm:pt modelId="{92882549-BE03-49F9-8461-C84CB046A317}" type="sibTrans" cxnId="{791985A6-21B9-4207-BD16-A056FD2B0A95}">
      <dgm:prSet/>
      <dgm:spPr/>
      <dgm:t>
        <a:bodyPr/>
        <a:lstStyle/>
        <a:p>
          <a:endParaRPr lang="ru-RU"/>
        </a:p>
      </dgm:t>
    </dgm:pt>
    <dgm:pt modelId="{C934431D-E1DA-4AAC-9A31-1D0224318ACC}">
      <dgm:prSet/>
      <dgm:spPr/>
      <dgm:t>
        <a:bodyPr/>
        <a:lstStyle/>
        <a:p>
          <a:pPr algn="l" rtl="0"/>
          <a:r>
            <a:rPr lang="ru-RU" dirty="0" smtClean="0"/>
            <a:t>РАССЫЛКА ЗАДАНИЙ КОНКУРСА(В ЭЛЕКТРОННОМ ВИДЕ)</a:t>
          </a:r>
          <a:endParaRPr lang="ru-RU" dirty="0"/>
        </a:p>
      </dgm:t>
    </dgm:pt>
    <dgm:pt modelId="{5FFB5629-402A-4F65-8005-2B62D0EBFE60}" type="parTrans" cxnId="{15AD5FA4-A392-49F1-867F-33770AB7EB06}">
      <dgm:prSet/>
      <dgm:spPr/>
      <dgm:t>
        <a:bodyPr/>
        <a:lstStyle/>
        <a:p>
          <a:endParaRPr lang="ru-RU"/>
        </a:p>
      </dgm:t>
    </dgm:pt>
    <dgm:pt modelId="{75C2FB43-AFAA-4042-B3A8-794394AFC2C8}" type="sibTrans" cxnId="{15AD5FA4-A392-49F1-867F-33770AB7EB06}">
      <dgm:prSet/>
      <dgm:spPr/>
      <dgm:t>
        <a:bodyPr/>
        <a:lstStyle/>
        <a:p>
          <a:endParaRPr lang="ru-RU"/>
        </a:p>
      </dgm:t>
    </dgm:pt>
    <dgm:pt modelId="{A6282F1D-A31F-4FAE-B52E-BC9FB7AA5940}">
      <dgm:prSet/>
      <dgm:spPr/>
      <dgm:t>
        <a:bodyPr/>
        <a:lstStyle/>
        <a:p>
          <a:pPr algn="l" rtl="0"/>
          <a:r>
            <a:rPr lang="ru-RU" dirty="0" smtClean="0"/>
            <a:t>РЕГИСТРАЦИЯ УЧАСТНИКОВ</a:t>
          </a:r>
          <a:endParaRPr lang="ru-RU" dirty="0"/>
        </a:p>
      </dgm:t>
    </dgm:pt>
    <dgm:pt modelId="{C728B9D8-28A6-40D0-8DB4-C679BF142825}" type="parTrans" cxnId="{468AB79B-DDE5-48BC-BBDA-4D11CB37A358}">
      <dgm:prSet/>
      <dgm:spPr/>
      <dgm:t>
        <a:bodyPr/>
        <a:lstStyle/>
        <a:p>
          <a:endParaRPr lang="ru-RU"/>
        </a:p>
      </dgm:t>
    </dgm:pt>
    <dgm:pt modelId="{4AAF536D-715B-4D6B-B273-B7CC5A35CBC3}" type="sibTrans" cxnId="{468AB79B-DDE5-48BC-BBDA-4D11CB37A358}">
      <dgm:prSet/>
      <dgm:spPr/>
      <dgm:t>
        <a:bodyPr/>
        <a:lstStyle/>
        <a:p>
          <a:endParaRPr lang="ru-RU"/>
        </a:p>
      </dgm:t>
    </dgm:pt>
    <dgm:pt modelId="{AE5BEC1D-6FD4-4C3F-93AD-E0A9C23A4B9B}">
      <dgm:prSet/>
      <dgm:spPr/>
      <dgm:t>
        <a:bodyPr/>
        <a:lstStyle/>
        <a:p>
          <a:pPr rtl="0"/>
          <a:r>
            <a:rPr lang="ru-RU" b="1" dirty="0" smtClean="0"/>
            <a:t>31.01.2014</a:t>
          </a:r>
          <a:r>
            <a:rPr lang="ru-RU" dirty="0" smtClean="0"/>
            <a:t> </a:t>
          </a:r>
          <a:r>
            <a:rPr lang="ru-RU" b="1" dirty="0" smtClean="0"/>
            <a:t>02.02.2014</a:t>
          </a:r>
          <a:endParaRPr lang="ru-RU" b="1" dirty="0"/>
        </a:p>
      </dgm:t>
    </dgm:pt>
    <dgm:pt modelId="{B7AE3CC5-55D5-493E-83C6-9B1E71B5F5BA}" type="parTrans" cxnId="{3311CF6A-DF32-4DB8-8615-B9C6088F3A6C}">
      <dgm:prSet/>
      <dgm:spPr/>
      <dgm:t>
        <a:bodyPr/>
        <a:lstStyle/>
        <a:p>
          <a:endParaRPr lang="ru-RU"/>
        </a:p>
      </dgm:t>
    </dgm:pt>
    <dgm:pt modelId="{5B6DBAD8-9F43-41D7-9393-86D37E933F7C}" type="sibTrans" cxnId="{3311CF6A-DF32-4DB8-8615-B9C6088F3A6C}">
      <dgm:prSet/>
      <dgm:spPr/>
      <dgm:t>
        <a:bodyPr/>
        <a:lstStyle/>
        <a:p>
          <a:endParaRPr lang="ru-RU"/>
        </a:p>
      </dgm:t>
    </dgm:pt>
    <dgm:pt modelId="{6B4A04AF-61AF-406C-8753-9FFCEAEA3E87}">
      <dgm:prSet/>
      <dgm:spPr/>
      <dgm:t>
        <a:bodyPr/>
        <a:lstStyle/>
        <a:p>
          <a:pPr algn="l" rtl="0"/>
          <a:r>
            <a:rPr lang="ru-RU" dirty="0" smtClean="0"/>
            <a:t>ОТПРАВКА РАБОТ НА ПРОВЕРКУ (В БУМАЖНОМ ВИДЕ)</a:t>
          </a:r>
          <a:endParaRPr lang="ru-RU" dirty="0"/>
        </a:p>
      </dgm:t>
    </dgm:pt>
    <dgm:pt modelId="{5F93A990-9F64-4948-A8C1-2AA55D689B4B}" type="parTrans" cxnId="{A00E1F89-DF11-4BBE-B12D-CE49772FD81E}">
      <dgm:prSet/>
      <dgm:spPr/>
      <dgm:t>
        <a:bodyPr/>
        <a:lstStyle/>
        <a:p>
          <a:endParaRPr lang="ru-RU"/>
        </a:p>
      </dgm:t>
    </dgm:pt>
    <dgm:pt modelId="{DDA9DFBB-7863-4A8E-A7C7-6C3F72E51EA8}" type="sibTrans" cxnId="{A00E1F89-DF11-4BBE-B12D-CE49772FD81E}">
      <dgm:prSet/>
      <dgm:spPr/>
      <dgm:t>
        <a:bodyPr/>
        <a:lstStyle/>
        <a:p>
          <a:endParaRPr lang="ru-RU"/>
        </a:p>
      </dgm:t>
    </dgm:pt>
    <dgm:pt modelId="{CF6EB4CD-2946-4243-A31F-E62EBA7A9B6C}">
      <dgm:prSet/>
      <dgm:spPr/>
      <dgm:t>
        <a:bodyPr/>
        <a:lstStyle/>
        <a:p>
          <a:pPr rtl="0"/>
          <a:r>
            <a:rPr lang="ru-RU" b="1" dirty="0" smtClean="0"/>
            <a:t>31.01.2014</a:t>
          </a:r>
          <a:r>
            <a:rPr lang="ru-RU" dirty="0" smtClean="0"/>
            <a:t>  </a:t>
          </a:r>
          <a:r>
            <a:rPr lang="ru-RU" b="1" dirty="0" smtClean="0"/>
            <a:t>16.02.2014</a:t>
          </a:r>
          <a:r>
            <a:rPr lang="ru-RU" dirty="0" smtClean="0"/>
            <a:t> </a:t>
          </a:r>
          <a:endParaRPr lang="ru-RU" dirty="0"/>
        </a:p>
      </dgm:t>
    </dgm:pt>
    <dgm:pt modelId="{CAE43625-9E0E-4DD5-B660-790040FE1E61}" type="parTrans" cxnId="{C0B0363C-C242-41A6-9714-F68EEEA73984}">
      <dgm:prSet/>
      <dgm:spPr/>
      <dgm:t>
        <a:bodyPr/>
        <a:lstStyle/>
        <a:p>
          <a:endParaRPr lang="ru-RU"/>
        </a:p>
      </dgm:t>
    </dgm:pt>
    <dgm:pt modelId="{BD24FDC5-DDC3-4FE6-AA82-2EBAA6A9D690}" type="sibTrans" cxnId="{C0B0363C-C242-41A6-9714-F68EEEA73984}">
      <dgm:prSet/>
      <dgm:spPr/>
      <dgm:t>
        <a:bodyPr/>
        <a:lstStyle/>
        <a:p>
          <a:endParaRPr lang="ru-RU"/>
        </a:p>
      </dgm:t>
    </dgm:pt>
    <dgm:pt modelId="{0F7FD9D5-3573-4132-9F0E-E7435BCC75CB}">
      <dgm:prSet/>
      <dgm:spPr/>
      <dgm:t>
        <a:bodyPr/>
        <a:lstStyle/>
        <a:p>
          <a:pPr rtl="0"/>
          <a:r>
            <a:rPr lang="ru-RU" b="1" dirty="0" smtClean="0"/>
            <a:t>14.03.2014</a:t>
          </a:r>
          <a:endParaRPr lang="ru-RU" b="1" dirty="0"/>
        </a:p>
      </dgm:t>
    </dgm:pt>
    <dgm:pt modelId="{4E508934-5CF8-4B67-8D02-6AFE4369F379}" type="parTrans" cxnId="{D27D44CB-DC9E-45B8-B3FD-45E71D2AA53E}">
      <dgm:prSet/>
      <dgm:spPr/>
      <dgm:t>
        <a:bodyPr/>
        <a:lstStyle/>
        <a:p>
          <a:endParaRPr lang="ru-RU"/>
        </a:p>
      </dgm:t>
    </dgm:pt>
    <dgm:pt modelId="{6634F2AE-E34F-40DF-937A-72A8772DD973}" type="sibTrans" cxnId="{D27D44CB-DC9E-45B8-B3FD-45E71D2AA53E}">
      <dgm:prSet/>
      <dgm:spPr/>
      <dgm:t>
        <a:bodyPr/>
        <a:lstStyle/>
        <a:p>
          <a:endParaRPr lang="ru-RU"/>
        </a:p>
      </dgm:t>
    </dgm:pt>
    <dgm:pt modelId="{A5BD87B2-7C98-4DBE-8FCD-CD80F6B6299E}">
      <dgm:prSet/>
      <dgm:spPr/>
      <dgm:t>
        <a:bodyPr/>
        <a:lstStyle/>
        <a:p>
          <a:pPr algn="l" rtl="0"/>
          <a:r>
            <a:rPr lang="ru-RU" dirty="0" smtClean="0"/>
            <a:t>ЗАВЕРШЕНИЕ ПРОВЕРКИ РАБОТ</a:t>
          </a:r>
          <a:endParaRPr lang="ru-RU" dirty="0"/>
        </a:p>
      </dgm:t>
    </dgm:pt>
    <dgm:pt modelId="{A0303122-98EA-46BE-9123-BE5439F9B5DE}" type="parTrans" cxnId="{8767F8C5-B1B5-46CF-9F08-68324AD83FC7}">
      <dgm:prSet/>
      <dgm:spPr/>
      <dgm:t>
        <a:bodyPr/>
        <a:lstStyle/>
        <a:p>
          <a:endParaRPr lang="ru-RU"/>
        </a:p>
      </dgm:t>
    </dgm:pt>
    <dgm:pt modelId="{8154F60B-FC0F-453C-952F-356409752B8D}" type="sibTrans" cxnId="{8767F8C5-B1B5-46CF-9F08-68324AD83FC7}">
      <dgm:prSet/>
      <dgm:spPr/>
      <dgm:t>
        <a:bodyPr/>
        <a:lstStyle/>
        <a:p>
          <a:endParaRPr lang="ru-RU"/>
        </a:p>
      </dgm:t>
    </dgm:pt>
    <dgm:pt modelId="{AEE644FC-AB70-4A1D-95A7-027D67A1A52D}">
      <dgm:prSet/>
      <dgm:spPr/>
      <dgm:t>
        <a:bodyPr/>
        <a:lstStyle/>
        <a:p>
          <a:pPr rtl="0"/>
          <a:r>
            <a:rPr lang="ru-RU" b="1" dirty="0" smtClean="0"/>
            <a:t>30.03.2014</a:t>
          </a:r>
          <a:r>
            <a:rPr lang="ru-RU" dirty="0" smtClean="0"/>
            <a:t> </a:t>
          </a:r>
          <a:r>
            <a:rPr lang="ru-RU" b="1" dirty="0" smtClean="0"/>
            <a:t>30.04.2014</a:t>
          </a:r>
          <a:r>
            <a:rPr lang="ru-RU" dirty="0" smtClean="0"/>
            <a:t> </a:t>
          </a:r>
          <a:endParaRPr lang="ru-RU" dirty="0"/>
        </a:p>
      </dgm:t>
    </dgm:pt>
    <dgm:pt modelId="{0B6F84ED-0440-4B6A-93DD-102B95E68FC2}" type="parTrans" cxnId="{868DDEC4-1FED-4263-934C-42CB663AAB8A}">
      <dgm:prSet/>
      <dgm:spPr/>
      <dgm:t>
        <a:bodyPr/>
        <a:lstStyle/>
        <a:p>
          <a:endParaRPr lang="ru-RU"/>
        </a:p>
      </dgm:t>
    </dgm:pt>
    <dgm:pt modelId="{102090FC-2FC1-420F-BDA8-29E56E946DE1}" type="sibTrans" cxnId="{868DDEC4-1FED-4263-934C-42CB663AAB8A}">
      <dgm:prSet/>
      <dgm:spPr/>
      <dgm:t>
        <a:bodyPr/>
        <a:lstStyle/>
        <a:p>
          <a:endParaRPr lang="ru-RU"/>
        </a:p>
      </dgm:t>
    </dgm:pt>
    <dgm:pt modelId="{1E6517CD-69FA-428A-855D-68210A967100}">
      <dgm:prSet/>
      <dgm:spPr/>
      <dgm:t>
        <a:bodyPr/>
        <a:lstStyle/>
        <a:p>
          <a:pPr algn="l" rtl="0"/>
          <a:r>
            <a:rPr lang="ru-RU" dirty="0" smtClean="0"/>
            <a:t>РАССЫЛКА  ПРИЗОВ И ДИПЛОМОВ</a:t>
          </a:r>
          <a:br>
            <a:rPr lang="ru-RU" dirty="0" smtClean="0"/>
          </a:br>
          <a:endParaRPr lang="ru-RU" dirty="0"/>
        </a:p>
      </dgm:t>
    </dgm:pt>
    <dgm:pt modelId="{7AFF65DB-EF30-4640-A9B0-875CA1117731}" type="parTrans" cxnId="{42C1F4C7-1D40-444F-AAC8-E384238986BF}">
      <dgm:prSet/>
      <dgm:spPr/>
      <dgm:t>
        <a:bodyPr/>
        <a:lstStyle/>
        <a:p>
          <a:endParaRPr lang="ru-RU"/>
        </a:p>
      </dgm:t>
    </dgm:pt>
    <dgm:pt modelId="{96D6FF82-37EA-4048-B006-7182DF45FAA6}" type="sibTrans" cxnId="{42C1F4C7-1D40-444F-AAC8-E384238986BF}">
      <dgm:prSet/>
      <dgm:spPr/>
      <dgm:t>
        <a:bodyPr/>
        <a:lstStyle/>
        <a:p>
          <a:endParaRPr lang="ru-RU"/>
        </a:p>
      </dgm:t>
    </dgm:pt>
    <dgm:pt modelId="{98C6B6D1-AB8F-4B00-8EB2-E5AB6276BBB2}">
      <dgm:prSet/>
      <dgm:spPr/>
      <dgm:t>
        <a:bodyPr/>
        <a:lstStyle/>
        <a:p>
          <a:pPr algn="l" rtl="0"/>
          <a:r>
            <a:rPr lang="ru-RU" dirty="0" smtClean="0"/>
            <a:t>ОКОНЧАНИЕ ПРИЕМА ЗАЯВОК И ОПЛАТЫ НА ПОЛУЧЕНИЕ ЗАДАНИЙ В БУМАЖНОЙ ФОРМЕ</a:t>
          </a:r>
          <a:endParaRPr lang="ru-RU" dirty="0"/>
        </a:p>
      </dgm:t>
    </dgm:pt>
    <dgm:pt modelId="{586035B8-CA04-406E-8E7D-5E8451FB5FE6}" type="sibTrans" cxnId="{7B4B5649-2552-4F40-8692-5D80B561706E}">
      <dgm:prSet/>
      <dgm:spPr/>
      <dgm:t>
        <a:bodyPr/>
        <a:lstStyle/>
        <a:p>
          <a:endParaRPr lang="ru-RU"/>
        </a:p>
      </dgm:t>
    </dgm:pt>
    <dgm:pt modelId="{C83AA99B-8895-4F04-BCAC-54A968EBD3C3}" type="parTrans" cxnId="{7B4B5649-2552-4F40-8692-5D80B561706E}">
      <dgm:prSet/>
      <dgm:spPr/>
      <dgm:t>
        <a:bodyPr/>
        <a:lstStyle/>
        <a:p>
          <a:endParaRPr lang="ru-RU"/>
        </a:p>
      </dgm:t>
    </dgm:pt>
    <dgm:pt modelId="{C22F84A8-59CE-4248-B6C3-21EB338BE3C4}">
      <dgm:prSet/>
      <dgm:spPr/>
      <dgm:t>
        <a:bodyPr/>
        <a:lstStyle/>
        <a:p>
          <a:pPr algn="l" rtl="0"/>
          <a:r>
            <a:rPr lang="ru-RU" dirty="0" smtClean="0"/>
            <a:t>ОКОНЧАНИЕ ПРИЕМА ЗАЯВОК И ОПЛАТЫ НА ПОЛУЧЕНИЕ ЗАДАНИЙ В ЭЛЕКТРОННОЙ ФОРМЕ</a:t>
          </a:r>
          <a:endParaRPr lang="ru-RU" dirty="0"/>
        </a:p>
      </dgm:t>
    </dgm:pt>
    <dgm:pt modelId="{4D046448-E5F5-471B-8895-7E822A5E53A6}" type="sibTrans" cxnId="{7D9A7214-730C-49DA-8B18-677B8E81C87B}">
      <dgm:prSet/>
      <dgm:spPr/>
      <dgm:t>
        <a:bodyPr/>
        <a:lstStyle/>
        <a:p>
          <a:endParaRPr lang="ru-RU"/>
        </a:p>
      </dgm:t>
    </dgm:pt>
    <dgm:pt modelId="{6EBEAB17-A512-4287-B652-73D98FE0088D}" type="parTrans" cxnId="{7D9A7214-730C-49DA-8B18-677B8E81C87B}">
      <dgm:prSet/>
      <dgm:spPr/>
      <dgm:t>
        <a:bodyPr/>
        <a:lstStyle/>
        <a:p>
          <a:endParaRPr lang="ru-RU"/>
        </a:p>
      </dgm:t>
    </dgm:pt>
    <dgm:pt modelId="{BD0C0AC6-9CCD-4F1A-BA21-5136F19540E5}">
      <dgm:prSet/>
      <dgm:spPr/>
      <dgm:t>
        <a:bodyPr/>
        <a:lstStyle/>
        <a:p>
          <a:pPr algn="l" rtl="0"/>
          <a:r>
            <a:rPr lang="ru-RU" dirty="0" smtClean="0"/>
            <a:t>ОТПРАВКА РАБОТ НА ПРОВЕРКУ (В ЭЛЕКТРОННОМ ВИДЕ)</a:t>
          </a:r>
          <a:endParaRPr lang="ru-RU" dirty="0"/>
        </a:p>
      </dgm:t>
    </dgm:pt>
    <dgm:pt modelId="{A4E224CC-8C68-48D2-B39C-23F7F9ACB966}" type="sibTrans" cxnId="{5C36D103-A807-4C51-89AD-5C8C4A609E20}">
      <dgm:prSet/>
      <dgm:spPr/>
      <dgm:t>
        <a:bodyPr/>
        <a:lstStyle/>
        <a:p>
          <a:endParaRPr lang="ru-RU"/>
        </a:p>
      </dgm:t>
    </dgm:pt>
    <dgm:pt modelId="{5354CFA3-ECC0-4DFB-97D4-A28FC32E27F7}" type="parTrans" cxnId="{5C36D103-A807-4C51-89AD-5C8C4A609E20}">
      <dgm:prSet/>
      <dgm:spPr/>
      <dgm:t>
        <a:bodyPr/>
        <a:lstStyle/>
        <a:p>
          <a:endParaRPr lang="ru-RU"/>
        </a:p>
      </dgm:t>
    </dgm:pt>
    <dgm:pt modelId="{D397C9C1-FF0E-40B8-9DB3-AEA2A4F90AFF}">
      <dgm:prSet/>
      <dgm:spPr/>
      <dgm:t>
        <a:bodyPr/>
        <a:lstStyle/>
        <a:p>
          <a:pPr rtl="0"/>
          <a:r>
            <a:rPr lang="ru-RU" dirty="0" smtClean="0"/>
            <a:t>РАССЫЛКА ЗАДАНИЙ КОНКУРСА(В БУМАЖНОМ ВИДЕ)</a:t>
          </a:r>
          <a:endParaRPr lang="ru-RU" dirty="0"/>
        </a:p>
      </dgm:t>
    </dgm:pt>
    <dgm:pt modelId="{F9AAE2F5-0D5E-4FC6-B6ED-23EA4C6A26DA}" type="parTrans" cxnId="{661D9F81-3428-4A8E-BBEA-23D820C1F99F}">
      <dgm:prSet/>
      <dgm:spPr/>
      <dgm:t>
        <a:bodyPr/>
        <a:lstStyle/>
        <a:p>
          <a:endParaRPr lang="ru-RU"/>
        </a:p>
      </dgm:t>
    </dgm:pt>
    <dgm:pt modelId="{D2199FD6-7598-4AFD-AF48-00B23EEE9891}" type="sibTrans" cxnId="{661D9F81-3428-4A8E-BBEA-23D820C1F99F}">
      <dgm:prSet/>
      <dgm:spPr/>
      <dgm:t>
        <a:bodyPr/>
        <a:lstStyle/>
        <a:p>
          <a:endParaRPr lang="ru-RU"/>
        </a:p>
      </dgm:t>
    </dgm:pt>
    <dgm:pt modelId="{35C1063A-9FAD-4DA1-A45B-AF199822BE27}">
      <dgm:prSet/>
      <dgm:spPr/>
      <dgm:t>
        <a:bodyPr/>
        <a:lstStyle/>
        <a:p>
          <a:r>
            <a:rPr lang="ru-RU" b="1" dirty="0" smtClean="0"/>
            <a:t>24.01.2014</a:t>
          </a:r>
          <a:r>
            <a:rPr lang="ru-RU" dirty="0" smtClean="0"/>
            <a:t>  26</a:t>
          </a:r>
          <a:r>
            <a:rPr lang="ru-RU" b="1" dirty="0" smtClean="0"/>
            <a:t>.01.2014</a:t>
          </a:r>
          <a:endParaRPr lang="ru-RU" b="1" dirty="0"/>
        </a:p>
      </dgm:t>
    </dgm:pt>
    <dgm:pt modelId="{BD121347-D605-4700-88A8-2A2D09438257}" type="parTrans" cxnId="{328F872A-58D7-440D-BB7B-D6E54A0E2CC5}">
      <dgm:prSet/>
      <dgm:spPr/>
      <dgm:t>
        <a:bodyPr/>
        <a:lstStyle/>
        <a:p>
          <a:endParaRPr lang="ru-RU"/>
        </a:p>
      </dgm:t>
    </dgm:pt>
    <dgm:pt modelId="{0222AE73-7921-4E2A-9E41-743144A746D0}" type="sibTrans" cxnId="{328F872A-58D7-440D-BB7B-D6E54A0E2CC5}">
      <dgm:prSet/>
      <dgm:spPr/>
      <dgm:t>
        <a:bodyPr/>
        <a:lstStyle/>
        <a:p>
          <a:endParaRPr lang="ru-RU"/>
        </a:p>
      </dgm:t>
    </dgm:pt>
    <dgm:pt modelId="{A3B4F7C9-02B5-4E6D-A1D8-0C0EEC658830}" type="pres">
      <dgm:prSet presAssocID="{C9ABF5DB-D917-4EC0-8731-1B3B8AC14F9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2CF3F6-0AEA-4CF0-891A-FC7EF313330F}" type="pres">
      <dgm:prSet presAssocID="{A6B5FE4A-3E55-4D5D-AEF4-21E3A2AEF35B}" presName="horFlow" presStyleCnt="0"/>
      <dgm:spPr/>
      <dgm:t>
        <a:bodyPr/>
        <a:lstStyle/>
        <a:p>
          <a:endParaRPr lang="ru-RU"/>
        </a:p>
      </dgm:t>
    </dgm:pt>
    <dgm:pt modelId="{96D96973-BD97-4F60-AB3D-F72F858C4C5E}" type="pres">
      <dgm:prSet presAssocID="{A6B5FE4A-3E55-4D5D-AEF4-21E3A2AEF35B}" presName="bigChev" presStyleLbl="node1" presStyleIdx="0" presStyleCnt="10"/>
      <dgm:spPr/>
      <dgm:t>
        <a:bodyPr/>
        <a:lstStyle/>
        <a:p>
          <a:endParaRPr lang="ru-RU"/>
        </a:p>
      </dgm:t>
    </dgm:pt>
    <dgm:pt modelId="{1DD1F255-E444-4040-96BA-C9D7572917E9}" type="pres">
      <dgm:prSet presAssocID="{C728B9D8-28A6-40D0-8DB4-C679BF142825}" presName="parTrans" presStyleCnt="0"/>
      <dgm:spPr/>
      <dgm:t>
        <a:bodyPr/>
        <a:lstStyle/>
        <a:p>
          <a:endParaRPr lang="ru-RU"/>
        </a:p>
      </dgm:t>
    </dgm:pt>
    <dgm:pt modelId="{FD6C308D-7896-48E0-9595-07E625245AA8}" type="pres">
      <dgm:prSet presAssocID="{A6282F1D-A31F-4FAE-B52E-BC9FB7AA5940}" presName="node" presStyleLbl="alignAccFollowNode1" presStyleIdx="0" presStyleCnt="10" custScaleX="596578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492E6-1EBC-4FA7-AF85-3483C92881E2}" type="pres">
      <dgm:prSet presAssocID="{A6B5FE4A-3E55-4D5D-AEF4-21E3A2AEF35B}" presName="vSp" presStyleCnt="0"/>
      <dgm:spPr/>
      <dgm:t>
        <a:bodyPr/>
        <a:lstStyle/>
        <a:p>
          <a:endParaRPr lang="ru-RU"/>
        </a:p>
      </dgm:t>
    </dgm:pt>
    <dgm:pt modelId="{D3B648CE-22F1-4504-BC3F-F0DA5E066B77}" type="pres">
      <dgm:prSet presAssocID="{063C8D53-2466-46A4-84DF-54E0F752A022}" presName="horFlow" presStyleCnt="0"/>
      <dgm:spPr/>
      <dgm:t>
        <a:bodyPr/>
        <a:lstStyle/>
        <a:p>
          <a:endParaRPr lang="ru-RU"/>
        </a:p>
      </dgm:t>
    </dgm:pt>
    <dgm:pt modelId="{A8F2AA3F-55B9-4C59-8A58-8BDBB1F3BC76}" type="pres">
      <dgm:prSet presAssocID="{063C8D53-2466-46A4-84DF-54E0F752A022}" presName="bigChev" presStyleLbl="node1" presStyleIdx="1" presStyleCnt="10"/>
      <dgm:spPr/>
      <dgm:t>
        <a:bodyPr/>
        <a:lstStyle/>
        <a:p>
          <a:endParaRPr lang="ru-RU"/>
        </a:p>
      </dgm:t>
    </dgm:pt>
    <dgm:pt modelId="{CE23F4EA-B220-43DC-86D3-5542BF5E9975}" type="pres">
      <dgm:prSet presAssocID="{C83AA99B-8895-4F04-BCAC-54A968EBD3C3}" presName="parTrans" presStyleCnt="0"/>
      <dgm:spPr/>
      <dgm:t>
        <a:bodyPr/>
        <a:lstStyle/>
        <a:p>
          <a:endParaRPr lang="ru-RU"/>
        </a:p>
      </dgm:t>
    </dgm:pt>
    <dgm:pt modelId="{E802395B-0C40-410C-B82E-30C0BC9F54BA}" type="pres">
      <dgm:prSet presAssocID="{98C6B6D1-AB8F-4B00-8EB2-E5AB6276BBB2}" presName="node" presStyleLbl="alignAccFollowNode1" presStyleIdx="1" presStyleCnt="10" custScaleX="596578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319FB-5ED4-4022-A93E-14D4AC23B928}" type="pres">
      <dgm:prSet presAssocID="{063C8D53-2466-46A4-84DF-54E0F752A022}" presName="vSp" presStyleCnt="0"/>
      <dgm:spPr/>
      <dgm:t>
        <a:bodyPr/>
        <a:lstStyle/>
        <a:p>
          <a:endParaRPr lang="ru-RU"/>
        </a:p>
      </dgm:t>
    </dgm:pt>
    <dgm:pt modelId="{ED602F3A-E4B1-4FCB-AE8F-CC1DE721EBC3}" type="pres">
      <dgm:prSet presAssocID="{3E597847-B0F4-4133-9827-036E78D09CF8}" presName="horFlow" presStyleCnt="0"/>
      <dgm:spPr/>
      <dgm:t>
        <a:bodyPr/>
        <a:lstStyle/>
        <a:p>
          <a:endParaRPr lang="ru-RU"/>
        </a:p>
      </dgm:t>
    </dgm:pt>
    <dgm:pt modelId="{875AC503-D06A-47AC-8D16-AD233D70D95B}" type="pres">
      <dgm:prSet presAssocID="{3E597847-B0F4-4133-9827-036E78D09CF8}" presName="bigChev" presStyleLbl="node1" presStyleIdx="2" presStyleCnt="10"/>
      <dgm:spPr/>
      <dgm:t>
        <a:bodyPr/>
        <a:lstStyle/>
        <a:p>
          <a:endParaRPr lang="ru-RU"/>
        </a:p>
      </dgm:t>
    </dgm:pt>
    <dgm:pt modelId="{28E6021D-CB9D-4EE4-83BC-02F84E9BD804}" type="pres">
      <dgm:prSet presAssocID="{6EBEAB17-A512-4287-B652-73D98FE0088D}" presName="parTrans" presStyleCnt="0"/>
      <dgm:spPr/>
      <dgm:t>
        <a:bodyPr/>
        <a:lstStyle/>
        <a:p>
          <a:endParaRPr lang="ru-RU"/>
        </a:p>
      </dgm:t>
    </dgm:pt>
    <dgm:pt modelId="{DE5BC003-11B7-41C6-9049-AF8CDF697E87}" type="pres">
      <dgm:prSet presAssocID="{C22F84A8-59CE-4248-B6C3-21EB338BE3C4}" presName="node" presStyleLbl="alignAccFollowNode1" presStyleIdx="2" presStyleCnt="10" custScaleX="596578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4D42D-5072-499B-AAFF-4E037B348F81}" type="pres">
      <dgm:prSet presAssocID="{3E597847-B0F4-4133-9827-036E78D09CF8}" presName="vSp" presStyleCnt="0"/>
      <dgm:spPr/>
      <dgm:t>
        <a:bodyPr/>
        <a:lstStyle/>
        <a:p>
          <a:endParaRPr lang="ru-RU"/>
        </a:p>
      </dgm:t>
    </dgm:pt>
    <dgm:pt modelId="{689B6858-70EB-4FE1-B7C8-A69664B97496}" type="pres">
      <dgm:prSet presAssocID="{5B8F1AAC-588C-4148-BBA9-928173A2102A}" presName="horFlow" presStyleCnt="0"/>
      <dgm:spPr/>
      <dgm:t>
        <a:bodyPr/>
        <a:lstStyle/>
        <a:p>
          <a:endParaRPr lang="ru-RU"/>
        </a:p>
      </dgm:t>
    </dgm:pt>
    <dgm:pt modelId="{ED1B47FB-1DF0-47E1-9F01-085E5AA85951}" type="pres">
      <dgm:prSet presAssocID="{5B8F1AAC-588C-4148-BBA9-928173A2102A}" presName="bigChev" presStyleLbl="node1" presStyleIdx="3" presStyleCnt="10"/>
      <dgm:spPr/>
      <dgm:t>
        <a:bodyPr/>
        <a:lstStyle/>
        <a:p>
          <a:endParaRPr lang="ru-RU"/>
        </a:p>
      </dgm:t>
    </dgm:pt>
    <dgm:pt modelId="{C4FE63C7-897A-4112-8AB4-FB7CA202DAEA}" type="pres">
      <dgm:prSet presAssocID="{F9AAE2F5-0D5E-4FC6-B6ED-23EA4C6A26DA}" presName="parTrans" presStyleCnt="0"/>
      <dgm:spPr/>
      <dgm:t>
        <a:bodyPr/>
        <a:lstStyle/>
        <a:p>
          <a:endParaRPr lang="ru-RU"/>
        </a:p>
      </dgm:t>
    </dgm:pt>
    <dgm:pt modelId="{227FB2F2-289E-4D9A-A110-2F5EC5225071}" type="pres">
      <dgm:prSet presAssocID="{D397C9C1-FF0E-40B8-9DB3-AEA2A4F90AFF}" presName="node" presStyleLbl="alignAccFollowNode1" presStyleIdx="3" presStyleCnt="10" custScaleX="593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3571A-F5D1-4217-AFC0-6849BBEDB77F}" type="pres">
      <dgm:prSet presAssocID="{5B8F1AAC-588C-4148-BBA9-928173A2102A}" presName="vSp" presStyleCnt="0"/>
      <dgm:spPr/>
      <dgm:t>
        <a:bodyPr/>
        <a:lstStyle/>
        <a:p>
          <a:endParaRPr lang="ru-RU"/>
        </a:p>
      </dgm:t>
    </dgm:pt>
    <dgm:pt modelId="{537AF868-4F8F-4615-9A80-9D57D1178005}" type="pres">
      <dgm:prSet presAssocID="{35C1063A-9FAD-4DA1-A45B-AF199822BE27}" presName="horFlow" presStyleCnt="0"/>
      <dgm:spPr/>
      <dgm:t>
        <a:bodyPr/>
        <a:lstStyle/>
        <a:p>
          <a:endParaRPr lang="ru-RU"/>
        </a:p>
      </dgm:t>
    </dgm:pt>
    <dgm:pt modelId="{AB152EE8-D129-49E0-80B1-6F4660C61658}" type="pres">
      <dgm:prSet presAssocID="{35C1063A-9FAD-4DA1-A45B-AF199822BE27}" presName="bigChev" presStyleLbl="node1" presStyleIdx="4" presStyleCnt="10"/>
      <dgm:spPr/>
      <dgm:t>
        <a:bodyPr/>
        <a:lstStyle/>
        <a:p>
          <a:endParaRPr lang="ru-RU"/>
        </a:p>
      </dgm:t>
    </dgm:pt>
    <dgm:pt modelId="{326B1A66-CDA2-49DD-90BB-370EE3DBA59C}" type="pres">
      <dgm:prSet presAssocID="{5FFB5629-402A-4F65-8005-2B62D0EBFE60}" presName="parTrans" presStyleCnt="0"/>
      <dgm:spPr/>
      <dgm:t>
        <a:bodyPr/>
        <a:lstStyle/>
        <a:p>
          <a:endParaRPr lang="ru-RU"/>
        </a:p>
      </dgm:t>
    </dgm:pt>
    <dgm:pt modelId="{68B0C4C8-C87E-4321-911B-1BF72D85DEC4}" type="pres">
      <dgm:prSet presAssocID="{C934431D-E1DA-4AAC-9A31-1D0224318ACC}" presName="node" presStyleLbl="alignAccFollowNode1" presStyleIdx="4" presStyleCnt="10" custScaleX="596578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0981A-EBE2-48BA-BC85-73027A3842C9}" type="pres">
      <dgm:prSet presAssocID="{35C1063A-9FAD-4DA1-A45B-AF199822BE27}" presName="vSp" presStyleCnt="0"/>
      <dgm:spPr/>
      <dgm:t>
        <a:bodyPr/>
        <a:lstStyle/>
        <a:p>
          <a:endParaRPr lang="ru-RU"/>
        </a:p>
      </dgm:t>
    </dgm:pt>
    <dgm:pt modelId="{CAF847AA-2ECE-4203-8CE6-CC78EAC87791}" type="pres">
      <dgm:prSet presAssocID="{59E7A9F2-8B32-430B-8D18-D1F2F12A8697}" presName="horFlow" presStyleCnt="0"/>
      <dgm:spPr/>
      <dgm:t>
        <a:bodyPr/>
        <a:lstStyle/>
        <a:p>
          <a:endParaRPr lang="ru-RU"/>
        </a:p>
      </dgm:t>
    </dgm:pt>
    <dgm:pt modelId="{A967DD14-FF29-4B6C-B27D-921851DFE430}" type="pres">
      <dgm:prSet presAssocID="{59E7A9F2-8B32-430B-8D18-D1F2F12A8697}" presName="bigChev" presStyleLbl="node1" presStyleIdx="5" presStyleCnt="10"/>
      <dgm:spPr/>
      <dgm:t>
        <a:bodyPr/>
        <a:lstStyle/>
        <a:p>
          <a:endParaRPr lang="ru-RU"/>
        </a:p>
      </dgm:t>
    </dgm:pt>
    <dgm:pt modelId="{A480F951-F25B-4855-A53D-E2785BCF68E7}" type="pres">
      <dgm:prSet presAssocID="{B3AB0007-2C13-416D-9994-785CD8F9FF7D}" presName="parTrans" presStyleCnt="0"/>
      <dgm:spPr/>
      <dgm:t>
        <a:bodyPr/>
        <a:lstStyle/>
        <a:p>
          <a:endParaRPr lang="ru-RU"/>
        </a:p>
      </dgm:t>
    </dgm:pt>
    <dgm:pt modelId="{28FC6847-DFF8-4756-89C5-84ACBFACB08A}" type="pres">
      <dgm:prSet presAssocID="{CE2B30C1-CB8B-4060-8434-B920EE1149C2}" presName="node" presStyleLbl="alignAccFollowNode1" presStyleIdx="5" presStyleCnt="10" custScaleX="596578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CAC46-E4FC-48F6-91D6-B8419E104325}" type="pres">
      <dgm:prSet presAssocID="{59E7A9F2-8B32-430B-8D18-D1F2F12A8697}" presName="vSp" presStyleCnt="0"/>
      <dgm:spPr/>
      <dgm:t>
        <a:bodyPr/>
        <a:lstStyle/>
        <a:p>
          <a:endParaRPr lang="ru-RU"/>
        </a:p>
      </dgm:t>
    </dgm:pt>
    <dgm:pt modelId="{837A7267-FECA-4C64-9064-4801AECCA77B}" type="pres">
      <dgm:prSet presAssocID="{AE5BEC1D-6FD4-4C3F-93AD-E0A9C23A4B9B}" presName="horFlow" presStyleCnt="0"/>
      <dgm:spPr/>
      <dgm:t>
        <a:bodyPr/>
        <a:lstStyle/>
        <a:p>
          <a:endParaRPr lang="ru-RU"/>
        </a:p>
      </dgm:t>
    </dgm:pt>
    <dgm:pt modelId="{2E03675A-5E7F-43DF-AB23-E5B0397B0294}" type="pres">
      <dgm:prSet presAssocID="{AE5BEC1D-6FD4-4C3F-93AD-E0A9C23A4B9B}" presName="bigChev" presStyleLbl="node1" presStyleIdx="6" presStyleCnt="10"/>
      <dgm:spPr/>
      <dgm:t>
        <a:bodyPr/>
        <a:lstStyle/>
        <a:p>
          <a:endParaRPr lang="ru-RU"/>
        </a:p>
      </dgm:t>
    </dgm:pt>
    <dgm:pt modelId="{A6C995BF-F168-463A-8A97-2EE87E900A35}" type="pres">
      <dgm:prSet presAssocID="{5F93A990-9F64-4948-A8C1-2AA55D689B4B}" presName="parTrans" presStyleCnt="0"/>
      <dgm:spPr/>
      <dgm:t>
        <a:bodyPr/>
        <a:lstStyle/>
        <a:p>
          <a:endParaRPr lang="ru-RU"/>
        </a:p>
      </dgm:t>
    </dgm:pt>
    <dgm:pt modelId="{FFD49D9C-D455-40B6-8BF3-3A984F56ADE9}" type="pres">
      <dgm:prSet presAssocID="{6B4A04AF-61AF-406C-8753-9FFCEAEA3E87}" presName="node" presStyleLbl="alignAccFollowNode1" presStyleIdx="6" presStyleCnt="10" custScaleX="594025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10B8C-7C21-4B5F-9246-2D845601E755}" type="pres">
      <dgm:prSet presAssocID="{AE5BEC1D-6FD4-4C3F-93AD-E0A9C23A4B9B}" presName="vSp" presStyleCnt="0"/>
      <dgm:spPr/>
      <dgm:t>
        <a:bodyPr/>
        <a:lstStyle/>
        <a:p>
          <a:endParaRPr lang="ru-RU"/>
        </a:p>
      </dgm:t>
    </dgm:pt>
    <dgm:pt modelId="{31F4DF87-470A-42B1-9C07-C5C6B002BE22}" type="pres">
      <dgm:prSet presAssocID="{CF6EB4CD-2946-4243-A31F-E62EBA7A9B6C}" presName="horFlow" presStyleCnt="0"/>
      <dgm:spPr/>
      <dgm:t>
        <a:bodyPr/>
        <a:lstStyle/>
        <a:p>
          <a:endParaRPr lang="ru-RU"/>
        </a:p>
      </dgm:t>
    </dgm:pt>
    <dgm:pt modelId="{3A9584E2-C478-419E-9945-13FDA8EB80B5}" type="pres">
      <dgm:prSet presAssocID="{CF6EB4CD-2946-4243-A31F-E62EBA7A9B6C}" presName="bigChev" presStyleLbl="node1" presStyleIdx="7" presStyleCnt="10"/>
      <dgm:spPr/>
      <dgm:t>
        <a:bodyPr/>
        <a:lstStyle/>
        <a:p>
          <a:endParaRPr lang="ru-RU"/>
        </a:p>
      </dgm:t>
    </dgm:pt>
    <dgm:pt modelId="{856DC72D-69D9-48E4-8AD7-9B88CB761B5C}" type="pres">
      <dgm:prSet presAssocID="{5354CFA3-ECC0-4DFB-97D4-A28FC32E27F7}" presName="parTrans" presStyleCnt="0"/>
      <dgm:spPr/>
      <dgm:t>
        <a:bodyPr/>
        <a:lstStyle/>
        <a:p>
          <a:endParaRPr lang="ru-RU"/>
        </a:p>
      </dgm:t>
    </dgm:pt>
    <dgm:pt modelId="{389D9B1E-13CC-4B99-9986-FB113F02F06F}" type="pres">
      <dgm:prSet presAssocID="{BD0C0AC6-9CCD-4F1A-BA21-5136F19540E5}" presName="node" presStyleLbl="alignAccFollowNode1" presStyleIdx="7" presStyleCnt="10" custScaleX="594025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5410A-ED8C-41B0-8206-581E22A9EB7E}" type="pres">
      <dgm:prSet presAssocID="{CF6EB4CD-2946-4243-A31F-E62EBA7A9B6C}" presName="vSp" presStyleCnt="0"/>
      <dgm:spPr/>
      <dgm:t>
        <a:bodyPr/>
        <a:lstStyle/>
        <a:p>
          <a:endParaRPr lang="ru-RU"/>
        </a:p>
      </dgm:t>
    </dgm:pt>
    <dgm:pt modelId="{83473D5D-DE96-4DB9-9ADD-681E8041FA20}" type="pres">
      <dgm:prSet presAssocID="{0F7FD9D5-3573-4132-9F0E-E7435BCC75CB}" presName="horFlow" presStyleCnt="0"/>
      <dgm:spPr/>
      <dgm:t>
        <a:bodyPr/>
        <a:lstStyle/>
        <a:p>
          <a:endParaRPr lang="ru-RU"/>
        </a:p>
      </dgm:t>
    </dgm:pt>
    <dgm:pt modelId="{B306B37C-467F-41E3-913F-A8B386410F07}" type="pres">
      <dgm:prSet presAssocID="{0F7FD9D5-3573-4132-9F0E-E7435BCC75CB}" presName="bigChev" presStyleLbl="node1" presStyleIdx="8" presStyleCnt="10"/>
      <dgm:spPr/>
      <dgm:t>
        <a:bodyPr/>
        <a:lstStyle/>
        <a:p>
          <a:endParaRPr lang="ru-RU"/>
        </a:p>
      </dgm:t>
    </dgm:pt>
    <dgm:pt modelId="{9F6B9271-84E2-4E7A-82B1-5AB811F3F8A4}" type="pres">
      <dgm:prSet presAssocID="{A0303122-98EA-46BE-9123-BE5439F9B5DE}" presName="parTrans" presStyleCnt="0"/>
      <dgm:spPr/>
      <dgm:t>
        <a:bodyPr/>
        <a:lstStyle/>
        <a:p>
          <a:endParaRPr lang="ru-RU"/>
        </a:p>
      </dgm:t>
    </dgm:pt>
    <dgm:pt modelId="{ED0A17F7-A10F-4C79-87BB-B36DD52C6E1D}" type="pres">
      <dgm:prSet presAssocID="{A5BD87B2-7C98-4DBE-8FCD-CD80F6B6299E}" presName="node" presStyleLbl="alignAccFollowNode1" presStyleIdx="8" presStyleCnt="10" custScaleX="594025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84AB1-708A-4418-A035-46F7518C8542}" type="pres">
      <dgm:prSet presAssocID="{0F7FD9D5-3573-4132-9F0E-E7435BCC75CB}" presName="vSp" presStyleCnt="0"/>
      <dgm:spPr/>
      <dgm:t>
        <a:bodyPr/>
        <a:lstStyle/>
        <a:p>
          <a:endParaRPr lang="ru-RU"/>
        </a:p>
      </dgm:t>
    </dgm:pt>
    <dgm:pt modelId="{10F8BBD8-EF71-4A3C-92E7-8C09D0E35D3F}" type="pres">
      <dgm:prSet presAssocID="{AEE644FC-AB70-4A1D-95A7-027D67A1A52D}" presName="horFlow" presStyleCnt="0"/>
      <dgm:spPr/>
      <dgm:t>
        <a:bodyPr/>
        <a:lstStyle/>
        <a:p>
          <a:endParaRPr lang="ru-RU"/>
        </a:p>
      </dgm:t>
    </dgm:pt>
    <dgm:pt modelId="{6E79B187-DA5A-40B9-BA7B-B26A74CBC161}" type="pres">
      <dgm:prSet presAssocID="{AEE644FC-AB70-4A1D-95A7-027D67A1A52D}" presName="bigChev" presStyleLbl="node1" presStyleIdx="9" presStyleCnt="10"/>
      <dgm:spPr/>
      <dgm:t>
        <a:bodyPr/>
        <a:lstStyle/>
        <a:p>
          <a:endParaRPr lang="ru-RU"/>
        </a:p>
      </dgm:t>
    </dgm:pt>
    <dgm:pt modelId="{8BF7F1AD-F594-4DEC-BFAB-27AA898E5C29}" type="pres">
      <dgm:prSet presAssocID="{7AFF65DB-EF30-4640-A9B0-875CA1117731}" presName="parTrans" presStyleCnt="0"/>
      <dgm:spPr/>
      <dgm:t>
        <a:bodyPr/>
        <a:lstStyle/>
        <a:p>
          <a:endParaRPr lang="ru-RU"/>
        </a:p>
      </dgm:t>
    </dgm:pt>
    <dgm:pt modelId="{ADB2E0F5-948A-4AF2-8CBB-E6654FF5DE5F}" type="pres">
      <dgm:prSet presAssocID="{1E6517CD-69FA-428A-855D-68210A967100}" presName="node" presStyleLbl="alignAccFollowNode1" presStyleIdx="9" presStyleCnt="10" custScaleX="594025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7D44CB-DC9E-45B8-B3FD-45E71D2AA53E}" srcId="{C9ABF5DB-D917-4EC0-8731-1B3B8AC14F91}" destId="{0F7FD9D5-3573-4132-9F0E-E7435BCC75CB}" srcOrd="8" destOrd="0" parTransId="{4E508934-5CF8-4B67-8D02-6AFE4369F379}" sibTransId="{6634F2AE-E34F-40DF-937A-72A8772DD973}"/>
    <dgm:cxn modelId="{5D93C781-865C-4ACE-9362-4DD27FB86549}" type="presOf" srcId="{35C1063A-9FAD-4DA1-A45B-AF199822BE27}" destId="{AB152EE8-D129-49E0-80B1-6F4660C61658}" srcOrd="0" destOrd="0" presId="urn:microsoft.com/office/officeart/2005/8/layout/lProcess3"/>
    <dgm:cxn modelId="{72D8E92A-0844-4279-931B-42E974FA3CD8}" type="presOf" srcId="{A6282F1D-A31F-4FAE-B52E-BC9FB7AA5940}" destId="{FD6C308D-7896-48E0-9595-07E625245AA8}" srcOrd="0" destOrd="0" presId="urn:microsoft.com/office/officeart/2005/8/layout/lProcess3"/>
    <dgm:cxn modelId="{328F872A-58D7-440D-BB7B-D6E54A0E2CC5}" srcId="{C9ABF5DB-D917-4EC0-8731-1B3B8AC14F91}" destId="{35C1063A-9FAD-4DA1-A45B-AF199822BE27}" srcOrd="4" destOrd="0" parTransId="{BD121347-D605-4700-88A8-2A2D09438257}" sibTransId="{0222AE73-7921-4E2A-9E41-743144A746D0}"/>
    <dgm:cxn modelId="{661D9F81-3428-4A8E-BBEA-23D820C1F99F}" srcId="{5B8F1AAC-588C-4148-BBA9-928173A2102A}" destId="{D397C9C1-FF0E-40B8-9DB3-AEA2A4F90AFF}" srcOrd="0" destOrd="0" parTransId="{F9AAE2F5-0D5E-4FC6-B6ED-23EA4C6A26DA}" sibTransId="{D2199FD6-7598-4AFD-AF48-00B23EEE9891}"/>
    <dgm:cxn modelId="{F2077101-7156-411D-8AA5-AC476B1BC1C7}" type="presOf" srcId="{C22F84A8-59CE-4248-B6C3-21EB338BE3C4}" destId="{DE5BC003-11B7-41C6-9049-AF8CDF697E87}" srcOrd="0" destOrd="0" presId="urn:microsoft.com/office/officeart/2005/8/layout/lProcess3"/>
    <dgm:cxn modelId="{9BAB81AB-102F-4674-B7DB-A55DFE682583}" type="presOf" srcId="{1E6517CD-69FA-428A-855D-68210A967100}" destId="{ADB2E0F5-948A-4AF2-8CBB-E6654FF5DE5F}" srcOrd="0" destOrd="0" presId="urn:microsoft.com/office/officeart/2005/8/layout/lProcess3"/>
    <dgm:cxn modelId="{791985A6-21B9-4207-BD16-A056FD2B0A95}" srcId="{59E7A9F2-8B32-430B-8D18-D1F2F12A8697}" destId="{CE2B30C1-CB8B-4060-8434-B920EE1149C2}" srcOrd="0" destOrd="0" parTransId="{B3AB0007-2C13-416D-9994-785CD8F9FF7D}" sibTransId="{92882549-BE03-49F9-8461-C84CB046A317}"/>
    <dgm:cxn modelId="{868DDEC4-1FED-4263-934C-42CB663AAB8A}" srcId="{C9ABF5DB-D917-4EC0-8731-1B3B8AC14F91}" destId="{AEE644FC-AB70-4A1D-95A7-027D67A1A52D}" srcOrd="9" destOrd="0" parTransId="{0B6F84ED-0440-4B6A-93DD-102B95E68FC2}" sibTransId="{102090FC-2FC1-420F-BDA8-29E56E946DE1}"/>
    <dgm:cxn modelId="{1ED38737-00A8-4589-A9E8-A9ED902A3CBA}" srcId="{C9ABF5DB-D917-4EC0-8731-1B3B8AC14F91}" destId="{5B8F1AAC-588C-4148-BBA9-928173A2102A}" srcOrd="3" destOrd="0" parTransId="{7F1114FC-B4BB-4C78-A003-86ADD91C90A5}" sibTransId="{9CFDD4E8-7DFF-4C68-BDC0-7D3EF022FB33}"/>
    <dgm:cxn modelId="{03CB286A-C434-4D1A-8103-E0AF342FE2FD}" type="presOf" srcId="{5B8F1AAC-588C-4148-BBA9-928173A2102A}" destId="{ED1B47FB-1DF0-47E1-9F01-085E5AA85951}" srcOrd="0" destOrd="0" presId="urn:microsoft.com/office/officeart/2005/8/layout/lProcess3"/>
    <dgm:cxn modelId="{881BA3F7-120D-4C06-8209-A7473FFD1F92}" type="presOf" srcId="{CF6EB4CD-2946-4243-A31F-E62EBA7A9B6C}" destId="{3A9584E2-C478-419E-9945-13FDA8EB80B5}" srcOrd="0" destOrd="0" presId="urn:microsoft.com/office/officeart/2005/8/layout/lProcess3"/>
    <dgm:cxn modelId="{3475FC14-ABDB-4CFB-9539-E05C4C02A4BB}" type="presOf" srcId="{AEE644FC-AB70-4A1D-95A7-027D67A1A52D}" destId="{6E79B187-DA5A-40B9-BA7B-B26A74CBC161}" srcOrd="0" destOrd="0" presId="urn:microsoft.com/office/officeart/2005/8/layout/lProcess3"/>
    <dgm:cxn modelId="{352CDA58-89CC-4526-A2FB-3B6009FF3D79}" type="presOf" srcId="{59E7A9F2-8B32-430B-8D18-D1F2F12A8697}" destId="{A967DD14-FF29-4B6C-B27D-921851DFE430}" srcOrd="0" destOrd="0" presId="urn:microsoft.com/office/officeart/2005/8/layout/lProcess3"/>
    <dgm:cxn modelId="{A00E1F89-DF11-4BBE-B12D-CE49772FD81E}" srcId="{AE5BEC1D-6FD4-4C3F-93AD-E0A9C23A4B9B}" destId="{6B4A04AF-61AF-406C-8753-9FFCEAEA3E87}" srcOrd="0" destOrd="0" parTransId="{5F93A990-9F64-4948-A8C1-2AA55D689B4B}" sibTransId="{DDA9DFBB-7863-4A8E-A7C7-6C3F72E51EA8}"/>
    <dgm:cxn modelId="{E7510A8C-2E6D-4AFF-8F2F-AEA5A0397DBF}" type="presOf" srcId="{3E597847-B0F4-4133-9827-036E78D09CF8}" destId="{875AC503-D06A-47AC-8D16-AD233D70D95B}" srcOrd="0" destOrd="0" presId="urn:microsoft.com/office/officeart/2005/8/layout/lProcess3"/>
    <dgm:cxn modelId="{A27E37A5-4FA3-4E12-9453-47249D8B2C9A}" type="presOf" srcId="{A6B5FE4A-3E55-4D5D-AEF4-21E3A2AEF35B}" destId="{96D96973-BD97-4F60-AB3D-F72F858C4C5E}" srcOrd="0" destOrd="0" presId="urn:microsoft.com/office/officeart/2005/8/layout/lProcess3"/>
    <dgm:cxn modelId="{4FC0003A-7D60-48BD-8279-9742F9317165}" type="presOf" srcId="{98C6B6D1-AB8F-4B00-8EB2-E5AB6276BBB2}" destId="{E802395B-0C40-410C-B82E-30C0BC9F54BA}" srcOrd="0" destOrd="0" presId="urn:microsoft.com/office/officeart/2005/8/layout/lProcess3"/>
    <dgm:cxn modelId="{557D7A51-0EC5-4A54-AA02-ECB5AA9178F1}" type="presOf" srcId="{D397C9C1-FF0E-40B8-9DB3-AEA2A4F90AFF}" destId="{227FB2F2-289E-4D9A-A110-2F5EC5225071}" srcOrd="0" destOrd="0" presId="urn:microsoft.com/office/officeart/2005/8/layout/lProcess3"/>
    <dgm:cxn modelId="{3311CF6A-DF32-4DB8-8615-B9C6088F3A6C}" srcId="{C9ABF5DB-D917-4EC0-8731-1B3B8AC14F91}" destId="{AE5BEC1D-6FD4-4C3F-93AD-E0A9C23A4B9B}" srcOrd="6" destOrd="0" parTransId="{B7AE3CC5-55D5-493E-83C6-9B1E71B5F5BA}" sibTransId="{5B6DBAD8-9F43-41D7-9393-86D37E933F7C}"/>
    <dgm:cxn modelId="{DDF1666A-10C3-4AE9-AC9F-299C929B2EE9}" type="presOf" srcId="{0F7FD9D5-3573-4132-9F0E-E7435BCC75CB}" destId="{B306B37C-467F-41E3-913F-A8B386410F07}" srcOrd="0" destOrd="0" presId="urn:microsoft.com/office/officeart/2005/8/layout/lProcess3"/>
    <dgm:cxn modelId="{37FF2571-9688-4670-9C45-A780455EBD01}" type="presOf" srcId="{C9ABF5DB-D917-4EC0-8731-1B3B8AC14F91}" destId="{A3B4F7C9-02B5-4E6D-A1D8-0C0EEC658830}" srcOrd="0" destOrd="0" presId="urn:microsoft.com/office/officeart/2005/8/layout/lProcess3"/>
    <dgm:cxn modelId="{7B4B5649-2552-4F40-8692-5D80B561706E}" srcId="{063C8D53-2466-46A4-84DF-54E0F752A022}" destId="{98C6B6D1-AB8F-4B00-8EB2-E5AB6276BBB2}" srcOrd="0" destOrd="0" parTransId="{C83AA99B-8895-4F04-BCAC-54A968EBD3C3}" sibTransId="{586035B8-CA04-406E-8E7D-5E8451FB5FE6}"/>
    <dgm:cxn modelId="{468AB79B-DDE5-48BC-BBDA-4D11CB37A358}" srcId="{A6B5FE4A-3E55-4D5D-AEF4-21E3A2AEF35B}" destId="{A6282F1D-A31F-4FAE-B52E-BC9FB7AA5940}" srcOrd="0" destOrd="0" parTransId="{C728B9D8-28A6-40D0-8DB4-C679BF142825}" sibTransId="{4AAF536D-715B-4D6B-B273-B7CC5A35CBC3}"/>
    <dgm:cxn modelId="{5C36D103-A807-4C51-89AD-5C8C4A609E20}" srcId="{CF6EB4CD-2946-4243-A31F-E62EBA7A9B6C}" destId="{BD0C0AC6-9CCD-4F1A-BA21-5136F19540E5}" srcOrd="0" destOrd="0" parTransId="{5354CFA3-ECC0-4DFB-97D4-A28FC32E27F7}" sibTransId="{A4E224CC-8C68-48D2-B39C-23F7F9ACB966}"/>
    <dgm:cxn modelId="{7D9A7214-730C-49DA-8B18-677B8E81C87B}" srcId="{3E597847-B0F4-4133-9827-036E78D09CF8}" destId="{C22F84A8-59CE-4248-B6C3-21EB338BE3C4}" srcOrd="0" destOrd="0" parTransId="{6EBEAB17-A512-4287-B652-73D98FE0088D}" sibTransId="{4D046448-E5F5-471B-8895-7E822A5E53A6}"/>
    <dgm:cxn modelId="{FDD93312-671D-4096-B181-BEE4FDA2ECA8}" srcId="{C9ABF5DB-D917-4EC0-8731-1B3B8AC14F91}" destId="{3E597847-B0F4-4133-9827-036E78D09CF8}" srcOrd="2" destOrd="0" parTransId="{D06330ED-3DBF-4D57-BC78-CA8A7E7DB1B7}" sibTransId="{63D8443C-24C4-47FB-851A-5543D482862F}"/>
    <dgm:cxn modelId="{3B1FC24A-2E72-4DF1-B6E2-4AA22CF428F1}" type="presOf" srcId="{A5BD87B2-7C98-4DBE-8FCD-CD80F6B6299E}" destId="{ED0A17F7-A10F-4C79-87BB-B36DD52C6E1D}" srcOrd="0" destOrd="0" presId="urn:microsoft.com/office/officeart/2005/8/layout/lProcess3"/>
    <dgm:cxn modelId="{42C1F4C7-1D40-444F-AAC8-E384238986BF}" srcId="{AEE644FC-AB70-4A1D-95A7-027D67A1A52D}" destId="{1E6517CD-69FA-428A-855D-68210A967100}" srcOrd="0" destOrd="0" parTransId="{7AFF65DB-EF30-4640-A9B0-875CA1117731}" sibTransId="{96D6FF82-37EA-4048-B006-7182DF45FAA6}"/>
    <dgm:cxn modelId="{31DB403A-5A42-4AFE-AFFC-CE319C7FCEFA}" type="presOf" srcId="{6B4A04AF-61AF-406C-8753-9FFCEAEA3E87}" destId="{FFD49D9C-D455-40B6-8BF3-3A984F56ADE9}" srcOrd="0" destOrd="0" presId="urn:microsoft.com/office/officeart/2005/8/layout/lProcess3"/>
    <dgm:cxn modelId="{B208A13D-57F3-4934-9EBB-417A370BC682}" type="presOf" srcId="{BD0C0AC6-9CCD-4F1A-BA21-5136F19540E5}" destId="{389D9B1E-13CC-4B99-9986-FB113F02F06F}" srcOrd="0" destOrd="0" presId="urn:microsoft.com/office/officeart/2005/8/layout/lProcess3"/>
    <dgm:cxn modelId="{0A4CE7E9-D190-4AE2-B2DC-F8277C2325F2}" type="presOf" srcId="{063C8D53-2466-46A4-84DF-54E0F752A022}" destId="{A8F2AA3F-55B9-4C59-8A58-8BDBB1F3BC76}" srcOrd="0" destOrd="0" presId="urn:microsoft.com/office/officeart/2005/8/layout/lProcess3"/>
    <dgm:cxn modelId="{BA3AF53D-DC76-4DEC-AB43-5F1C42D8E246}" type="presOf" srcId="{AE5BEC1D-6FD4-4C3F-93AD-E0A9C23A4B9B}" destId="{2E03675A-5E7F-43DF-AB23-E5B0397B0294}" srcOrd="0" destOrd="0" presId="urn:microsoft.com/office/officeart/2005/8/layout/lProcess3"/>
    <dgm:cxn modelId="{C4355694-958E-46BC-A8EB-35CCFAE1E04F}" srcId="{C9ABF5DB-D917-4EC0-8731-1B3B8AC14F91}" destId="{59E7A9F2-8B32-430B-8D18-D1F2F12A8697}" srcOrd="5" destOrd="0" parTransId="{DCF1C9FD-1C53-4094-86A3-AD22ADBBF131}" sibTransId="{B7485146-A423-49CE-9A35-A7E2F2C6B832}"/>
    <dgm:cxn modelId="{C0B0363C-C242-41A6-9714-F68EEEA73984}" srcId="{C9ABF5DB-D917-4EC0-8731-1B3B8AC14F91}" destId="{CF6EB4CD-2946-4243-A31F-E62EBA7A9B6C}" srcOrd="7" destOrd="0" parTransId="{CAE43625-9E0E-4DD5-B660-790040FE1E61}" sibTransId="{BD24FDC5-DDC3-4FE6-AA82-2EBAA6A9D690}"/>
    <dgm:cxn modelId="{E618D19B-6663-425A-9AF7-201A9C2045BE}" srcId="{C9ABF5DB-D917-4EC0-8731-1B3B8AC14F91}" destId="{A6B5FE4A-3E55-4D5D-AEF4-21E3A2AEF35B}" srcOrd="0" destOrd="0" parTransId="{DD388E52-3498-40A1-9A63-35F7E03D51DC}" sibTransId="{AE046C53-F23D-4ECF-AFBE-F985F51B1AF8}"/>
    <dgm:cxn modelId="{C9EEEA49-121A-47D8-B7BB-5ADF6E5F1E0C}" type="presOf" srcId="{CE2B30C1-CB8B-4060-8434-B920EE1149C2}" destId="{28FC6847-DFF8-4756-89C5-84ACBFACB08A}" srcOrd="0" destOrd="0" presId="urn:microsoft.com/office/officeart/2005/8/layout/lProcess3"/>
    <dgm:cxn modelId="{8767F8C5-B1B5-46CF-9F08-68324AD83FC7}" srcId="{0F7FD9D5-3573-4132-9F0E-E7435BCC75CB}" destId="{A5BD87B2-7C98-4DBE-8FCD-CD80F6B6299E}" srcOrd="0" destOrd="0" parTransId="{A0303122-98EA-46BE-9123-BE5439F9B5DE}" sibTransId="{8154F60B-FC0F-453C-952F-356409752B8D}"/>
    <dgm:cxn modelId="{03761F60-3359-48A9-939D-915161BED9D1}" srcId="{C9ABF5DB-D917-4EC0-8731-1B3B8AC14F91}" destId="{063C8D53-2466-46A4-84DF-54E0F752A022}" srcOrd="1" destOrd="0" parTransId="{7BB6C48A-1DF2-4802-8585-B5099791446E}" sibTransId="{A9FF9E69-A91F-4FBE-A563-D6825B1DCD7F}"/>
    <dgm:cxn modelId="{D3171458-F7E5-4CD7-8207-CAB69F7BC600}" type="presOf" srcId="{C934431D-E1DA-4AAC-9A31-1D0224318ACC}" destId="{68B0C4C8-C87E-4321-911B-1BF72D85DEC4}" srcOrd="0" destOrd="0" presId="urn:microsoft.com/office/officeart/2005/8/layout/lProcess3"/>
    <dgm:cxn modelId="{15AD5FA4-A392-49F1-867F-33770AB7EB06}" srcId="{35C1063A-9FAD-4DA1-A45B-AF199822BE27}" destId="{C934431D-E1DA-4AAC-9A31-1D0224318ACC}" srcOrd="0" destOrd="0" parTransId="{5FFB5629-402A-4F65-8005-2B62D0EBFE60}" sibTransId="{75C2FB43-AFAA-4042-B3A8-794394AFC2C8}"/>
    <dgm:cxn modelId="{3EDD6CC0-F317-4EC6-99D1-CE3521F9668E}" type="presParOf" srcId="{A3B4F7C9-02B5-4E6D-A1D8-0C0EEC658830}" destId="{812CF3F6-0AEA-4CF0-891A-FC7EF313330F}" srcOrd="0" destOrd="0" presId="urn:microsoft.com/office/officeart/2005/8/layout/lProcess3"/>
    <dgm:cxn modelId="{DA378D37-B0C2-4920-9961-7EC0E2C61064}" type="presParOf" srcId="{812CF3F6-0AEA-4CF0-891A-FC7EF313330F}" destId="{96D96973-BD97-4F60-AB3D-F72F858C4C5E}" srcOrd="0" destOrd="0" presId="urn:microsoft.com/office/officeart/2005/8/layout/lProcess3"/>
    <dgm:cxn modelId="{373D3CCB-9CB4-41A1-A4A3-9D7F4085CF96}" type="presParOf" srcId="{812CF3F6-0AEA-4CF0-891A-FC7EF313330F}" destId="{1DD1F255-E444-4040-96BA-C9D7572917E9}" srcOrd="1" destOrd="0" presId="urn:microsoft.com/office/officeart/2005/8/layout/lProcess3"/>
    <dgm:cxn modelId="{8267F611-2CE8-494D-8EC4-16937D3FB538}" type="presParOf" srcId="{812CF3F6-0AEA-4CF0-891A-FC7EF313330F}" destId="{FD6C308D-7896-48E0-9595-07E625245AA8}" srcOrd="2" destOrd="0" presId="urn:microsoft.com/office/officeart/2005/8/layout/lProcess3"/>
    <dgm:cxn modelId="{80A93A99-60FC-40DE-83E0-5609F16EAE4A}" type="presParOf" srcId="{A3B4F7C9-02B5-4E6D-A1D8-0C0EEC658830}" destId="{9AA492E6-1EBC-4FA7-AF85-3483C92881E2}" srcOrd="1" destOrd="0" presId="urn:microsoft.com/office/officeart/2005/8/layout/lProcess3"/>
    <dgm:cxn modelId="{520F9C44-7C21-4BBA-9861-1BBB4C0C7AF1}" type="presParOf" srcId="{A3B4F7C9-02B5-4E6D-A1D8-0C0EEC658830}" destId="{D3B648CE-22F1-4504-BC3F-F0DA5E066B77}" srcOrd="2" destOrd="0" presId="urn:microsoft.com/office/officeart/2005/8/layout/lProcess3"/>
    <dgm:cxn modelId="{428155D5-28B2-4FD7-8413-6D874F36C198}" type="presParOf" srcId="{D3B648CE-22F1-4504-BC3F-F0DA5E066B77}" destId="{A8F2AA3F-55B9-4C59-8A58-8BDBB1F3BC76}" srcOrd="0" destOrd="0" presId="urn:microsoft.com/office/officeart/2005/8/layout/lProcess3"/>
    <dgm:cxn modelId="{C89FA93A-A8B9-4C4D-AE72-FCDD4298D5E6}" type="presParOf" srcId="{D3B648CE-22F1-4504-BC3F-F0DA5E066B77}" destId="{CE23F4EA-B220-43DC-86D3-5542BF5E9975}" srcOrd="1" destOrd="0" presId="urn:microsoft.com/office/officeart/2005/8/layout/lProcess3"/>
    <dgm:cxn modelId="{93CF156C-60F5-44AA-B29A-31C93DB13D84}" type="presParOf" srcId="{D3B648CE-22F1-4504-BC3F-F0DA5E066B77}" destId="{E802395B-0C40-410C-B82E-30C0BC9F54BA}" srcOrd="2" destOrd="0" presId="urn:microsoft.com/office/officeart/2005/8/layout/lProcess3"/>
    <dgm:cxn modelId="{181C5AF8-4B6E-4216-B695-5D950A001729}" type="presParOf" srcId="{A3B4F7C9-02B5-4E6D-A1D8-0C0EEC658830}" destId="{0FF319FB-5ED4-4022-A93E-14D4AC23B928}" srcOrd="3" destOrd="0" presId="urn:microsoft.com/office/officeart/2005/8/layout/lProcess3"/>
    <dgm:cxn modelId="{DB157792-C7BA-456F-8B2B-3BF257591F6B}" type="presParOf" srcId="{A3B4F7C9-02B5-4E6D-A1D8-0C0EEC658830}" destId="{ED602F3A-E4B1-4FCB-AE8F-CC1DE721EBC3}" srcOrd="4" destOrd="0" presId="urn:microsoft.com/office/officeart/2005/8/layout/lProcess3"/>
    <dgm:cxn modelId="{FDF6FCD6-F9C3-4BEF-BC9D-6157FEDB06B8}" type="presParOf" srcId="{ED602F3A-E4B1-4FCB-AE8F-CC1DE721EBC3}" destId="{875AC503-D06A-47AC-8D16-AD233D70D95B}" srcOrd="0" destOrd="0" presId="urn:microsoft.com/office/officeart/2005/8/layout/lProcess3"/>
    <dgm:cxn modelId="{70D1AEE6-CB4E-439C-8039-DB6BDBAAC9F7}" type="presParOf" srcId="{ED602F3A-E4B1-4FCB-AE8F-CC1DE721EBC3}" destId="{28E6021D-CB9D-4EE4-83BC-02F84E9BD804}" srcOrd="1" destOrd="0" presId="urn:microsoft.com/office/officeart/2005/8/layout/lProcess3"/>
    <dgm:cxn modelId="{20E18D96-EAB1-434C-B7EA-F2CA8EC5DDA3}" type="presParOf" srcId="{ED602F3A-E4B1-4FCB-AE8F-CC1DE721EBC3}" destId="{DE5BC003-11B7-41C6-9049-AF8CDF697E87}" srcOrd="2" destOrd="0" presId="urn:microsoft.com/office/officeart/2005/8/layout/lProcess3"/>
    <dgm:cxn modelId="{4664152F-75C4-4C35-A98D-45CBD68F8600}" type="presParOf" srcId="{A3B4F7C9-02B5-4E6D-A1D8-0C0EEC658830}" destId="{87E4D42D-5072-499B-AAFF-4E037B348F81}" srcOrd="5" destOrd="0" presId="urn:microsoft.com/office/officeart/2005/8/layout/lProcess3"/>
    <dgm:cxn modelId="{A4A24491-C1E8-4D28-8557-7CE56EDFCB1C}" type="presParOf" srcId="{A3B4F7C9-02B5-4E6D-A1D8-0C0EEC658830}" destId="{689B6858-70EB-4FE1-B7C8-A69664B97496}" srcOrd="6" destOrd="0" presId="urn:microsoft.com/office/officeart/2005/8/layout/lProcess3"/>
    <dgm:cxn modelId="{B140177E-FA66-4EF7-AE64-0EAACE27656B}" type="presParOf" srcId="{689B6858-70EB-4FE1-B7C8-A69664B97496}" destId="{ED1B47FB-1DF0-47E1-9F01-085E5AA85951}" srcOrd="0" destOrd="0" presId="urn:microsoft.com/office/officeart/2005/8/layout/lProcess3"/>
    <dgm:cxn modelId="{88A20C76-F643-45F1-A244-ACDC078C7A5D}" type="presParOf" srcId="{689B6858-70EB-4FE1-B7C8-A69664B97496}" destId="{C4FE63C7-897A-4112-8AB4-FB7CA202DAEA}" srcOrd="1" destOrd="0" presId="urn:microsoft.com/office/officeart/2005/8/layout/lProcess3"/>
    <dgm:cxn modelId="{93611741-1662-44E7-A644-9AE2737CA6BD}" type="presParOf" srcId="{689B6858-70EB-4FE1-B7C8-A69664B97496}" destId="{227FB2F2-289E-4D9A-A110-2F5EC5225071}" srcOrd="2" destOrd="0" presId="urn:microsoft.com/office/officeart/2005/8/layout/lProcess3"/>
    <dgm:cxn modelId="{EC59B880-01DB-49F3-8EDD-E89060540A01}" type="presParOf" srcId="{A3B4F7C9-02B5-4E6D-A1D8-0C0EEC658830}" destId="{F0A3571A-F5D1-4217-AFC0-6849BBEDB77F}" srcOrd="7" destOrd="0" presId="urn:microsoft.com/office/officeart/2005/8/layout/lProcess3"/>
    <dgm:cxn modelId="{C493EE72-83D1-47C7-8994-E3FDFEB79960}" type="presParOf" srcId="{A3B4F7C9-02B5-4E6D-A1D8-0C0EEC658830}" destId="{537AF868-4F8F-4615-9A80-9D57D1178005}" srcOrd="8" destOrd="0" presId="urn:microsoft.com/office/officeart/2005/8/layout/lProcess3"/>
    <dgm:cxn modelId="{F9186E43-94E1-47D4-A016-8D8CC7322382}" type="presParOf" srcId="{537AF868-4F8F-4615-9A80-9D57D1178005}" destId="{AB152EE8-D129-49E0-80B1-6F4660C61658}" srcOrd="0" destOrd="0" presId="urn:microsoft.com/office/officeart/2005/8/layout/lProcess3"/>
    <dgm:cxn modelId="{E6CDCA63-AF6A-493F-A36B-957B17FDBAE6}" type="presParOf" srcId="{537AF868-4F8F-4615-9A80-9D57D1178005}" destId="{326B1A66-CDA2-49DD-90BB-370EE3DBA59C}" srcOrd="1" destOrd="0" presId="urn:microsoft.com/office/officeart/2005/8/layout/lProcess3"/>
    <dgm:cxn modelId="{DC73CDA0-F677-4311-B6FF-D9BAE9A986E9}" type="presParOf" srcId="{537AF868-4F8F-4615-9A80-9D57D1178005}" destId="{68B0C4C8-C87E-4321-911B-1BF72D85DEC4}" srcOrd="2" destOrd="0" presId="urn:microsoft.com/office/officeart/2005/8/layout/lProcess3"/>
    <dgm:cxn modelId="{C670D25A-68FB-404C-AFC1-B611ABABEE7F}" type="presParOf" srcId="{A3B4F7C9-02B5-4E6D-A1D8-0C0EEC658830}" destId="{9430981A-EBE2-48BA-BC85-73027A3842C9}" srcOrd="9" destOrd="0" presId="urn:microsoft.com/office/officeart/2005/8/layout/lProcess3"/>
    <dgm:cxn modelId="{84185BCC-225F-4F30-A1BD-A3E1D77F35FB}" type="presParOf" srcId="{A3B4F7C9-02B5-4E6D-A1D8-0C0EEC658830}" destId="{CAF847AA-2ECE-4203-8CE6-CC78EAC87791}" srcOrd="10" destOrd="0" presId="urn:microsoft.com/office/officeart/2005/8/layout/lProcess3"/>
    <dgm:cxn modelId="{7CDA32A6-8F7B-4A3C-A543-13A91CB4C119}" type="presParOf" srcId="{CAF847AA-2ECE-4203-8CE6-CC78EAC87791}" destId="{A967DD14-FF29-4B6C-B27D-921851DFE430}" srcOrd="0" destOrd="0" presId="urn:microsoft.com/office/officeart/2005/8/layout/lProcess3"/>
    <dgm:cxn modelId="{C2E3A1AD-2559-4A30-AB7D-68B1E318B840}" type="presParOf" srcId="{CAF847AA-2ECE-4203-8CE6-CC78EAC87791}" destId="{A480F951-F25B-4855-A53D-E2785BCF68E7}" srcOrd="1" destOrd="0" presId="urn:microsoft.com/office/officeart/2005/8/layout/lProcess3"/>
    <dgm:cxn modelId="{5FBC981F-D2EF-4633-8F9A-F2E9A67CF561}" type="presParOf" srcId="{CAF847AA-2ECE-4203-8CE6-CC78EAC87791}" destId="{28FC6847-DFF8-4756-89C5-84ACBFACB08A}" srcOrd="2" destOrd="0" presId="urn:microsoft.com/office/officeart/2005/8/layout/lProcess3"/>
    <dgm:cxn modelId="{B1650B9E-5EF7-4525-ADDE-91E65739CBA1}" type="presParOf" srcId="{A3B4F7C9-02B5-4E6D-A1D8-0C0EEC658830}" destId="{E3DCAC46-E4FC-48F6-91D6-B8419E104325}" srcOrd="11" destOrd="0" presId="urn:microsoft.com/office/officeart/2005/8/layout/lProcess3"/>
    <dgm:cxn modelId="{8004E5E1-312B-46D8-B1C3-45FC5546347D}" type="presParOf" srcId="{A3B4F7C9-02B5-4E6D-A1D8-0C0EEC658830}" destId="{837A7267-FECA-4C64-9064-4801AECCA77B}" srcOrd="12" destOrd="0" presId="urn:microsoft.com/office/officeart/2005/8/layout/lProcess3"/>
    <dgm:cxn modelId="{75A14A27-0E20-4145-8761-94206B17F750}" type="presParOf" srcId="{837A7267-FECA-4C64-9064-4801AECCA77B}" destId="{2E03675A-5E7F-43DF-AB23-E5B0397B0294}" srcOrd="0" destOrd="0" presId="urn:microsoft.com/office/officeart/2005/8/layout/lProcess3"/>
    <dgm:cxn modelId="{EFE3CDE6-4CA9-454B-9A7D-5AA086E633BA}" type="presParOf" srcId="{837A7267-FECA-4C64-9064-4801AECCA77B}" destId="{A6C995BF-F168-463A-8A97-2EE87E900A35}" srcOrd="1" destOrd="0" presId="urn:microsoft.com/office/officeart/2005/8/layout/lProcess3"/>
    <dgm:cxn modelId="{3E42ACB9-0AF7-4B0C-BE60-4533D11C125B}" type="presParOf" srcId="{837A7267-FECA-4C64-9064-4801AECCA77B}" destId="{FFD49D9C-D455-40B6-8BF3-3A984F56ADE9}" srcOrd="2" destOrd="0" presId="urn:microsoft.com/office/officeart/2005/8/layout/lProcess3"/>
    <dgm:cxn modelId="{20C76F8F-6E75-458A-80AC-57F8E989A1E8}" type="presParOf" srcId="{A3B4F7C9-02B5-4E6D-A1D8-0C0EEC658830}" destId="{24C10B8C-7C21-4B5F-9246-2D845601E755}" srcOrd="13" destOrd="0" presId="urn:microsoft.com/office/officeart/2005/8/layout/lProcess3"/>
    <dgm:cxn modelId="{F6612674-9EC1-4E5B-B0FF-914C6F17E07E}" type="presParOf" srcId="{A3B4F7C9-02B5-4E6D-A1D8-0C0EEC658830}" destId="{31F4DF87-470A-42B1-9C07-C5C6B002BE22}" srcOrd="14" destOrd="0" presId="urn:microsoft.com/office/officeart/2005/8/layout/lProcess3"/>
    <dgm:cxn modelId="{22C1080E-2341-454F-A2D2-239DBD8B0784}" type="presParOf" srcId="{31F4DF87-470A-42B1-9C07-C5C6B002BE22}" destId="{3A9584E2-C478-419E-9945-13FDA8EB80B5}" srcOrd="0" destOrd="0" presId="urn:microsoft.com/office/officeart/2005/8/layout/lProcess3"/>
    <dgm:cxn modelId="{CD02D41A-8C48-4942-A8EF-9EBB96914437}" type="presParOf" srcId="{31F4DF87-470A-42B1-9C07-C5C6B002BE22}" destId="{856DC72D-69D9-48E4-8AD7-9B88CB761B5C}" srcOrd="1" destOrd="0" presId="urn:microsoft.com/office/officeart/2005/8/layout/lProcess3"/>
    <dgm:cxn modelId="{2B6503E9-1FA7-4DC3-843E-FFDF8C95709A}" type="presParOf" srcId="{31F4DF87-470A-42B1-9C07-C5C6B002BE22}" destId="{389D9B1E-13CC-4B99-9986-FB113F02F06F}" srcOrd="2" destOrd="0" presId="urn:microsoft.com/office/officeart/2005/8/layout/lProcess3"/>
    <dgm:cxn modelId="{5BCF6CB6-E1AB-4D40-BA0E-0A514888D16F}" type="presParOf" srcId="{A3B4F7C9-02B5-4E6D-A1D8-0C0EEC658830}" destId="{6085410A-ED8C-41B0-8206-581E22A9EB7E}" srcOrd="15" destOrd="0" presId="urn:microsoft.com/office/officeart/2005/8/layout/lProcess3"/>
    <dgm:cxn modelId="{F5F7C5EF-607A-426B-9CE7-CBBFD6565410}" type="presParOf" srcId="{A3B4F7C9-02B5-4E6D-A1D8-0C0EEC658830}" destId="{83473D5D-DE96-4DB9-9ADD-681E8041FA20}" srcOrd="16" destOrd="0" presId="urn:microsoft.com/office/officeart/2005/8/layout/lProcess3"/>
    <dgm:cxn modelId="{A65BA2AF-980F-42CF-9B1E-24803E5DDBDB}" type="presParOf" srcId="{83473D5D-DE96-4DB9-9ADD-681E8041FA20}" destId="{B306B37C-467F-41E3-913F-A8B386410F07}" srcOrd="0" destOrd="0" presId="urn:microsoft.com/office/officeart/2005/8/layout/lProcess3"/>
    <dgm:cxn modelId="{EF299DDF-A9D7-4ED5-A488-EB669F267343}" type="presParOf" srcId="{83473D5D-DE96-4DB9-9ADD-681E8041FA20}" destId="{9F6B9271-84E2-4E7A-82B1-5AB811F3F8A4}" srcOrd="1" destOrd="0" presId="urn:microsoft.com/office/officeart/2005/8/layout/lProcess3"/>
    <dgm:cxn modelId="{EA63EFC6-977C-4202-9189-5A5D6F961A92}" type="presParOf" srcId="{83473D5D-DE96-4DB9-9ADD-681E8041FA20}" destId="{ED0A17F7-A10F-4C79-87BB-B36DD52C6E1D}" srcOrd="2" destOrd="0" presId="urn:microsoft.com/office/officeart/2005/8/layout/lProcess3"/>
    <dgm:cxn modelId="{D2D16835-62E7-4FA6-A419-D6419D03E98F}" type="presParOf" srcId="{A3B4F7C9-02B5-4E6D-A1D8-0C0EEC658830}" destId="{80484AB1-708A-4418-A035-46F7518C8542}" srcOrd="17" destOrd="0" presId="urn:microsoft.com/office/officeart/2005/8/layout/lProcess3"/>
    <dgm:cxn modelId="{210366C0-9946-4545-9882-0A1B83ED6A06}" type="presParOf" srcId="{A3B4F7C9-02B5-4E6D-A1D8-0C0EEC658830}" destId="{10F8BBD8-EF71-4A3C-92E7-8C09D0E35D3F}" srcOrd="18" destOrd="0" presId="urn:microsoft.com/office/officeart/2005/8/layout/lProcess3"/>
    <dgm:cxn modelId="{979CDE42-C2E1-444A-B94F-CA8396805505}" type="presParOf" srcId="{10F8BBD8-EF71-4A3C-92E7-8C09D0E35D3F}" destId="{6E79B187-DA5A-40B9-BA7B-B26A74CBC161}" srcOrd="0" destOrd="0" presId="urn:microsoft.com/office/officeart/2005/8/layout/lProcess3"/>
    <dgm:cxn modelId="{AB04B52F-A7F5-4987-8B41-66695A338ADD}" type="presParOf" srcId="{10F8BBD8-EF71-4A3C-92E7-8C09D0E35D3F}" destId="{8BF7F1AD-F594-4DEC-BFAB-27AA898E5C29}" srcOrd="1" destOrd="0" presId="urn:microsoft.com/office/officeart/2005/8/layout/lProcess3"/>
    <dgm:cxn modelId="{9827B757-8DF9-4282-8F86-E359A21B8ED8}" type="presParOf" srcId="{10F8BBD8-EF71-4A3C-92E7-8C09D0E35D3F}" destId="{ADB2E0F5-948A-4AF2-8CBB-E6654FF5DE5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BFB5CF-43E6-4FBF-B71A-452A77981FCB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89F3EA-0B58-423F-AFB2-B726C86326CC}">
      <dgm:prSet phldrT="[Текст]"/>
      <dgm:spPr/>
      <dgm:t>
        <a:bodyPr/>
        <a:lstStyle/>
        <a:p>
          <a:r>
            <a:rPr lang="ru-RU" b="1" dirty="0" smtClean="0">
              <a:latin typeface="Book Antiqua" pitchFamily="18" charset="0"/>
            </a:rPr>
            <a:t>Получение заданий</a:t>
          </a:r>
          <a:endParaRPr lang="ru-RU" dirty="0"/>
        </a:p>
      </dgm:t>
    </dgm:pt>
    <dgm:pt modelId="{7D576B86-1987-468D-B0B5-3AA835DD2AB2}" type="parTrans" cxnId="{40292954-485A-43A0-997F-EAB14246F53C}">
      <dgm:prSet/>
      <dgm:spPr/>
      <dgm:t>
        <a:bodyPr/>
        <a:lstStyle/>
        <a:p>
          <a:endParaRPr lang="ru-RU"/>
        </a:p>
      </dgm:t>
    </dgm:pt>
    <dgm:pt modelId="{2475C153-8AAF-4801-9DC0-6B26B30AE408}" type="sibTrans" cxnId="{40292954-485A-43A0-997F-EAB14246F53C}">
      <dgm:prSet/>
      <dgm:spPr/>
      <dgm:t>
        <a:bodyPr/>
        <a:lstStyle/>
        <a:p>
          <a:endParaRPr lang="ru-RU"/>
        </a:p>
      </dgm:t>
    </dgm:pt>
    <dgm:pt modelId="{E3303CE6-1E8A-42C6-BE32-498D3B4ECE0B}">
      <dgm:prSet phldrT="[Текст]"/>
      <dgm:spPr/>
      <dgm:t>
        <a:bodyPr/>
        <a:lstStyle/>
        <a:p>
          <a:r>
            <a:rPr lang="ru-RU" b="1" dirty="0" smtClean="0">
              <a:latin typeface="Book Antiqua" pitchFamily="18" charset="0"/>
            </a:rPr>
            <a:t>бумажный вариант</a:t>
          </a:r>
          <a:endParaRPr lang="ru-RU" dirty="0"/>
        </a:p>
      </dgm:t>
    </dgm:pt>
    <dgm:pt modelId="{C6B4F92F-14C6-4DF7-9E15-FAB6CA865B06}" type="parTrans" cxnId="{8BBD3E19-F8D2-4866-8AB7-7D751A473C03}">
      <dgm:prSet/>
      <dgm:spPr/>
      <dgm:t>
        <a:bodyPr/>
        <a:lstStyle/>
        <a:p>
          <a:endParaRPr lang="ru-RU"/>
        </a:p>
      </dgm:t>
    </dgm:pt>
    <dgm:pt modelId="{E81AF1C8-7505-4DF4-A340-CD7A511318CF}" type="sibTrans" cxnId="{8BBD3E19-F8D2-4866-8AB7-7D751A473C03}">
      <dgm:prSet/>
      <dgm:spPr/>
      <dgm:t>
        <a:bodyPr/>
        <a:lstStyle/>
        <a:p>
          <a:endParaRPr lang="ru-RU"/>
        </a:p>
      </dgm:t>
    </dgm:pt>
    <dgm:pt modelId="{6F1BA356-781B-44AA-858B-157521A6A4C2}">
      <dgm:prSet phldrT="[Текст]"/>
      <dgm:spPr/>
      <dgm:t>
        <a:bodyPr/>
        <a:lstStyle/>
        <a:p>
          <a:r>
            <a:rPr lang="ru-RU" b="1" dirty="0" smtClean="0">
              <a:latin typeface="Book Antiqua" pitchFamily="18" charset="0"/>
            </a:rPr>
            <a:t>электронный вариант</a:t>
          </a:r>
          <a:endParaRPr lang="ru-RU" dirty="0"/>
        </a:p>
      </dgm:t>
    </dgm:pt>
    <dgm:pt modelId="{571F3C14-DD3E-481E-B62B-931C7E8F22E4}" type="parTrans" cxnId="{564A0057-4B9B-419E-991A-B74FB8CE5FBE}">
      <dgm:prSet/>
      <dgm:spPr/>
      <dgm:t>
        <a:bodyPr/>
        <a:lstStyle/>
        <a:p>
          <a:endParaRPr lang="ru-RU"/>
        </a:p>
      </dgm:t>
    </dgm:pt>
    <dgm:pt modelId="{ED89154B-50C5-48C3-95D7-BDCC18D249D3}" type="sibTrans" cxnId="{564A0057-4B9B-419E-991A-B74FB8CE5FBE}">
      <dgm:prSet/>
      <dgm:spPr/>
      <dgm:t>
        <a:bodyPr/>
        <a:lstStyle/>
        <a:p>
          <a:endParaRPr lang="ru-RU"/>
        </a:p>
      </dgm:t>
    </dgm:pt>
    <dgm:pt modelId="{9AD60E74-BB6C-4E10-A23C-C6818825E8D0}">
      <dgm:prSet phldrT="[Текст]"/>
      <dgm:spPr/>
      <dgm:t>
        <a:bodyPr/>
        <a:lstStyle/>
        <a:p>
          <a:r>
            <a:rPr lang="ru-RU" b="1" dirty="0" smtClean="0">
              <a:latin typeface="Book Antiqua" pitchFamily="18" charset="0"/>
            </a:rPr>
            <a:t>Отправка ответов:</a:t>
          </a:r>
          <a:endParaRPr lang="ru-RU" dirty="0"/>
        </a:p>
      </dgm:t>
    </dgm:pt>
    <dgm:pt modelId="{DEA8613B-55B7-42E6-A12B-5D3A2E7DE741}" type="parTrans" cxnId="{A472113F-12F9-4FF8-9053-3779BCB65D25}">
      <dgm:prSet/>
      <dgm:spPr/>
      <dgm:t>
        <a:bodyPr/>
        <a:lstStyle/>
        <a:p>
          <a:endParaRPr lang="ru-RU"/>
        </a:p>
      </dgm:t>
    </dgm:pt>
    <dgm:pt modelId="{CF4E6E27-AA04-4D41-9689-220580FDDB6A}" type="sibTrans" cxnId="{A472113F-12F9-4FF8-9053-3779BCB65D25}">
      <dgm:prSet/>
      <dgm:spPr/>
      <dgm:t>
        <a:bodyPr/>
        <a:lstStyle/>
        <a:p>
          <a:endParaRPr lang="ru-RU"/>
        </a:p>
      </dgm:t>
    </dgm:pt>
    <dgm:pt modelId="{056B0820-272E-49EF-80FD-68164E1B948E}">
      <dgm:prSet phldrT="[Текст]"/>
      <dgm:spPr/>
      <dgm:t>
        <a:bodyPr/>
        <a:lstStyle/>
        <a:p>
          <a:r>
            <a:rPr lang="ru-RU" b="1" dirty="0" smtClean="0">
              <a:latin typeface="Book Antiqua" pitchFamily="18" charset="0"/>
            </a:rPr>
            <a:t>бумажный вариант</a:t>
          </a:r>
          <a:endParaRPr lang="ru-RU" dirty="0"/>
        </a:p>
      </dgm:t>
    </dgm:pt>
    <dgm:pt modelId="{417C1291-6475-46B3-845B-4D4B312A9418}" type="parTrans" cxnId="{3EE7D6AE-DDBE-4BDC-AD95-C7492A456A2B}">
      <dgm:prSet/>
      <dgm:spPr/>
      <dgm:t>
        <a:bodyPr/>
        <a:lstStyle/>
        <a:p>
          <a:endParaRPr lang="ru-RU"/>
        </a:p>
      </dgm:t>
    </dgm:pt>
    <dgm:pt modelId="{DAE12A8F-666B-432C-840E-D1103F29106E}" type="sibTrans" cxnId="{3EE7D6AE-DDBE-4BDC-AD95-C7492A456A2B}">
      <dgm:prSet/>
      <dgm:spPr/>
      <dgm:t>
        <a:bodyPr/>
        <a:lstStyle/>
        <a:p>
          <a:endParaRPr lang="ru-RU"/>
        </a:p>
      </dgm:t>
    </dgm:pt>
    <dgm:pt modelId="{4AAFE534-2CCE-4E5C-9043-19576EE5240D}">
      <dgm:prSet phldrT="[Текст]"/>
      <dgm:spPr/>
      <dgm:t>
        <a:bodyPr/>
        <a:lstStyle/>
        <a:p>
          <a:r>
            <a:rPr lang="ru-RU" b="1" dirty="0" smtClean="0">
              <a:latin typeface="Book Antiqua" pitchFamily="18" charset="0"/>
            </a:rPr>
            <a:t>электронный вариант</a:t>
          </a:r>
          <a:endParaRPr lang="ru-RU" dirty="0"/>
        </a:p>
      </dgm:t>
    </dgm:pt>
    <dgm:pt modelId="{F813D4EB-C86F-44E8-BF92-C0A8586E06AC}" type="parTrans" cxnId="{74559428-E81C-4583-9E2F-833B831048E1}">
      <dgm:prSet/>
      <dgm:spPr/>
      <dgm:t>
        <a:bodyPr/>
        <a:lstStyle/>
        <a:p>
          <a:endParaRPr lang="ru-RU"/>
        </a:p>
      </dgm:t>
    </dgm:pt>
    <dgm:pt modelId="{7CD99FAE-32A5-4E1F-9DA2-4A51EBA260F1}" type="sibTrans" cxnId="{74559428-E81C-4583-9E2F-833B831048E1}">
      <dgm:prSet/>
      <dgm:spPr/>
      <dgm:t>
        <a:bodyPr/>
        <a:lstStyle/>
        <a:p>
          <a:endParaRPr lang="ru-RU"/>
        </a:p>
      </dgm:t>
    </dgm:pt>
    <dgm:pt modelId="{4FE8EF06-165C-4B63-B259-9421EB2E6EF2}" type="pres">
      <dgm:prSet presAssocID="{6BBFB5CF-43E6-4FBF-B71A-452A77981FC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31C256E-0E42-4173-8014-231F1246E80C}" type="pres">
      <dgm:prSet presAssocID="{1689F3EA-0B58-423F-AFB2-B726C86326CC}" presName="root" presStyleCnt="0"/>
      <dgm:spPr/>
      <dgm:t>
        <a:bodyPr/>
        <a:lstStyle/>
        <a:p>
          <a:endParaRPr lang="ru-RU"/>
        </a:p>
      </dgm:t>
    </dgm:pt>
    <dgm:pt modelId="{90C2637E-3C7A-42BD-9F0D-0250AF664FAE}" type="pres">
      <dgm:prSet presAssocID="{1689F3EA-0B58-423F-AFB2-B726C86326CC}" presName="rootComposite" presStyleCnt="0"/>
      <dgm:spPr/>
      <dgm:t>
        <a:bodyPr/>
        <a:lstStyle/>
        <a:p>
          <a:endParaRPr lang="ru-RU"/>
        </a:p>
      </dgm:t>
    </dgm:pt>
    <dgm:pt modelId="{9F345DFA-FA83-48D3-A84F-01D1A584DB27}" type="pres">
      <dgm:prSet presAssocID="{1689F3EA-0B58-423F-AFB2-B726C86326CC}" presName="rootText" presStyleLbl="node1" presStyleIdx="0" presStyleCnt="2"/>
      <dgm:spPr/>
      <dgm:t>
        <a:bodyPr/>
        <a:lstStyle/>
        <a:p>
          <a:endParaRPr lang="ru-RU"/>
        </a:p>
      </dgm:t>
    </dgm:pt>
    <dgm:pt modelId="{DA853A67-4A2E-4F7D-9C83-E2B23D6B90AF}" type="pres">
      <dgm:prSet presAssocID="{1689F3EA-0B58-423F-AFB2-B726C86326CC}" presName="rootConnector" presStyleLbl="node1" presStyleIdx="0" presStyleCnt="2"/>
      <dgm:spPr/>
      <dgm:t>
        <a:bodyPr/>
        <a:lstStyle/>
        <a:p>
          <a:endParaRPr lang="ru-RU"/>
        </a:p>
      </dgm:t>
    </dgm:pt>
    <dgm:pt modelId="{8F7367C1-96BC-41AC-BB62-AAC0D14707EE}" type="pres">
      <dgm:prSet presAssocID="{1689F3EA-0B58-423F-AFB2-B726C86326CC}" presName="childShape" presStyleCnt="0"/>
      <dgm:spPr/>
      <dgm:t>
        <a:bodyPr/>
        <a:lstStyle/>
        <a:p>
          <a:endParaRPr lang="ru-RU"/>
        </a:p>
      </dgm:t>
    </dgm:pt>
    <dgm:pt modelId="{E93CAC59-E18A-4B61-9BDA-41F339002009}" type="pres">
      <dgm:prSet presAssocID="{C6B4F92F-14C6-4DF7-9E15-FAB6CA865B06}" presName="Name13" presStyleLbl="parChTrans1D2" presStyleIdx="0" presStyleCnt="4"/>
      <dgm:spPr/>
      <dgm:t>
        <a:bodyPr/>
        <a:lstStyle/>
        <a:p>
          <a:endParaRPr lang="ru-RU"/>
        </a:p>
      </dgm:t>
    </dgm:pt>
    <dgm:pt modelId="{E032130C-9BE1-470F-8BED-9F2D3FCA32D8}" type="pres">
      <dgm:prSet presAssocID="{E3303CE6-1E8A-42C6-BE32-498D3B4ECE0B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FE0C1-2CAE-482F-87A9-191FCA0C0F35}" type="pres">
      <dgm:prSet presAssocID="{571F3C14-DD3E-481E-B62B-931C7E8F22E4}" presName="Name13" presStyleLbl="parChTrans1D2" presStyleIdx="1" presStyleCnt="4"/>
      <dgm:spPr/>
      <dgm:t>
        <a:bodyPr/>
        <a:lstStyle/>
        <a:p>
          <a:endParaRPr lang="ru-RU"/>
        </a:p>
      </dgm:t>
    </dgm:pt>
    <dgm:pt modelId="{5C8AB172-3B25-4254-8C4B-B893DB2BFE2D}" type="pres">
      <dgm:prSet presAssocID="{6F1BA356-781B-44AA-858B-157521A6A4C2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66B5F-3C07-4428-98E2-D7C6DF44FADA}" type="pres">
      <dgm:prSet presAssocID="{9AD60E74-BB6C-4E10-A23C-C6818825E8D0}" presName="root" presStyleCnt="0"/>
      <dgm:spPr/>
      <dgm:t>
        <a:bodyPr/>
        <a:lstStyle/>
        <a:p>
          <a:endParaRPr lang="ru-RU"/>
        </a:p>
      </dgm:t>
    </dgm:pt>
    <dgm:pt modelId="{90710F0B-E1D7-4369-A297-5D30EC8F8CE8}" type="pres">
      <dgm:prSet presAssocID="{9AD60E74-BB6C-4E10-A23C-C6818825E8D0}" presName="rootComposite" presStyleCnt="0"/>
      <dgm:spPr/>
      <dgm:t>
        <a:bodyPr/>
        <a:lstStyle/>
        <a:p>
          <a:endParaRPr lang="ru-RU"/>
        </a:p>
      </dgm:t>
    </dgm:pt>
    <dgm:pt modelId="{CE942FFE-CAAE-4C47-98BA-C78D054D0FB0}" type="pres">
      <dgm:prSet presAssocID="{9AD60E74-BB6C-4E10-A23C-C6818825E8D0}" presName="rootText" presStyleLbl="node1" presStyleIdx="1" presStyleCnt="2"/>
      <dgm:spPr/>
      <dgm:t>
        <a:bodyPr/>
        <a:lstStyle/>
        <a:p>
          <a:endParaRPr lang="ru-RU"/>
        </a:p>
      </dgm:t>
    </dgm:pt>
    <dgm:pt modelId="{5A81977C-032A-4882-8D36-AF62A9064B35}" type="pres">
      <dgm:prSet presAssocID="{9AD60E74-BB6C-4E10-A23C-C6818825E8D0}" presName="rootConnector" presStyleLbl="node1" presStyleIdx="1" presStyleCnt="2"/>
      <dgm:spPr/>
      <dgm:t>
        <a:bodyPr/>
        <a:lstStyle/>
        <a:p>
          <a:endParaRPr lang="ru-RU"/>
        </a:p>
      </dgm:t>
    </dgm:pt>
    <dgm:pt modelId="{DD11F2A2-E104-4BCD-B77B-2120FF42FFB5}" type="pres">
      <dgm:prSet presAssocID="{9AD60E74-BB6C-4E10-A23C-C6818825E8D0}" presName="childShape" presStyleCnt="0"/>
      <dgm:spPr/>
      <dgm:t>
        <a:bodyPr/>
        <a:lstStyle/>
        <a:p>
          <a:endParaRPr lang="ru-RU"/>
        </a:p>
      </dgm:t>
    </dgm:pt>
    <dgm:pt modelId="{C4EBE06B-4437-4C8A-B61D-808EA4F38C71}" type="pres">
      <dgm:prSet presAssocID="{417C1291-6475-46B3-845B-4D4B312A9418}" presName="Name13" presStyleLbl="parChTrans1D2" presStyleIdx="2" presStyleCnt="4"/>
      <dgm:spPr/>
      <dgm:t>
        <a:bodyPr/>
        <a:lstStyle/>
        <a:p>
          <a:endParaRPr lang="ru-RU"/>
        </a:p>
      </dgm:t>
    </dgm:pt>
    <dgm:pt modelId="{AE7302B6-5E87-4BAB-8AE3-BB0EB2FD8128}" type="pres">
      <dgm:prSet presAssocID="{056B0820-272E-49EF-80FD-68164E1B948E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F0B8B-0B3F-4610-B338-C8003219876C}" type="pres">
      <dgm:prSet presAssocID="{F813D4EB-C86F-44E8-BF92-C0A8586E06AC}" presName="Name13" presStyleLbl="parChTrans1D2" presStyleIdx="3" presStyleCnt="4"/>
      <dgm:spPr/>
      <dgm:t>
        <a:bodyPr/>
        <a:lstStyle/>
        <a:p>
          <a:endParaRPr lang="ru-RU"/>
        </a:p>
      </dgm:t>
    </dgm:pt>
    <dgm:pt modelId="{83124C69-9221-44F3-9254-3F51DBF80194}" type="pres">
      <dgm:prSet presAssocID="{4AAFE534-2CCE-4E5C-9043-19576EE5240D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292954-485A-43A0-997F-EAB14246F53C}" srcId="{6BBFB5CF-43E6-4FBF-B71A-452A77981FCB}" destId="{1689F3EA-0B58-423F-AFB2-B726C86326CC}" srcOrd="0" destOrd="0" parTransId="{7D576B86-1987-468D-B0B5-3AA835DD2AB2}" sibTransId="{2475C153-8AAF-4801-9DC0-6B26B30AE408}"/>
    <dgm:cxn modelId="{E1DEE6C0-D792-4892-A1C7-2A432B5409F1}" type="presOf" srcId="{1689F3EA-0B58-423F-AFB2-B726C86326CC}" destId="{9F345DFA-FA83-48D3-A84F-01D1A584DB27}" srcOrd="0" destOrd="0" presId="urn:microsoft.com/office/officeart/2005/8/layout/hierarchy3"/>
    <dgm:cxn modelId="{3EE7D6AE-DDBE-4BDC-AD95-C7492A456A2B}" srcId="{9AD60E74-BB6C-4E10-A23C-C6818825E8D0}" destId="{056B0820-272E-49EF-80FD-68164E1B948E}" srcOrd="0" destOrd="0" parTransId="{417C1291-6475-46B3-845B-4D4B312A9418}" sibTransId="{DAE12A8F-666B-432C-840E-D1103F29106E}"/>
    <dgm:cxn modelId="{0038CA31-29D1-417B-AA35-B149C8EDCC95}" type="presOf" srcId="{9AD60E74-BB6C-4E10-A23C-C6818825E8D0}" destId="{CE942FFE-CAAE-4C47-98BA-C78D054D0FB0}" srcOrd="0" destOrd="0" presId="urn:microsoft.com/office/officeart/2005/8/layout/hierarchy3"/>
    <dgm:cxn modelId="{4E65F89E-FA5B-4A18-99CC-DDF5948814C0}" type="presOf" srcId="{F813D4EB-C86F-44E8-BF92-C0A8586E06AC}" destId="{3CDF0B8B-0B3F-4610-B338-C8003219876C}" srcOrd="0" destOrd="0" presId="urn:microsoft.com/office/officeart/2005/8/layout/hierarchy3"/>
    <dgm:cxn modelId="{564A0057-4B9B-419E-991A-B74FB8CE5FBE}" srcId="{1689F3EA-0B58-423F-AFB2-B726C86326CC}" destId="{6F1BA356-781B-44AA-858B-157521A6A4C2}" srcOrd="1" destOrd="0" parTransId="{571F3C14-DD3E-481E-B62B-931C7E8F22E4}" sibTransId="{ED89154B-50C5-48C3-95D7-BDCC18D249D3}"/>
    <dgm:cxn modelId="{92C5D057-549A-48F2-9862-0B5595D82980}" type="presOf" srcId="{6F1BA356-781B-44AA-858B-157521A6A4C2}" destId="{5C8AB172-3B25-4254-8C4B-B893DB2BFE2D}" srcOrd="0" destOrd="0" presId="urn:microsoft.com/office/officeart/2005/8/layout/hierarchy3"/>
    <dgm:cxn modelId="{ABA41728-F1CD-40A5-AC0A-AEAC4D65BA1B}" type="presOf" srcId="{6BBFB5CF-43E6-4FBF-B71A-452A77981FCB}" destId="{4FE8EF06-165C-4B63-B259-9421EB2E6EF2}" srcOrd="0" destOrd="0" presId="urn:microsoft.com/office/officeart/2005/8/layout/hierarchy3"/>
    <dgm:cxn modelId="{845606BE-808D-4550-BFB0-291EF675E132}" type="presOf" srcId="{9AD60E74-BB6C-4E10-A23C-C6818825E8D0}" destId="{5A81977C-032A-4882-8D36-AF62A9064B35}" srcOrd="1" destOrd="0" presId="urn:microsoft.com/office/officeart/2005/8/layout/hierarchy3"/>
    <dgm:cxn modelId="{17A0ABE5-5AE7-45E2-977C-3642078072F3}" type="presOf" srcId="{E3303CE6-1E8A-42C6-BE32-498D3B4ECE0B}" destId="{E032130C-9BE1-470F-8BED-9F2D3FCA32D8}" srcOrd="0" destOrd="0" presId="urn:microsoft.com/office/officeart/2005/8/layout/hierarchy3"/>
    <dgm:cxn modelId="{B48C0943-3680-4DB0-AA47-36810135106F}" type="presOf" srcId="{C6B4F92F-14C6-4DF7-9E15-FAB6CA865B06}" destId="{E93CAC59-E18A-4B61-9BDA-41F339002009}" srcOrd="0" destOrd="0" presId="urn:microsoft.com/office/officeart/2005/8/layout/hierarchy3"/>
    <dgm:cxn modelId="{46FEADE2-F3D6-43F8-9563-F9C6A208D350}" type="presOf" srcId="{417C1291-6475-46B3-845B-4D4B312A9418}" destId="{C4EBE06B-4437-4C8A-B61D-808EA4F38C71}" srcOrd="0" destOrd="0" presId="urn:microsoft.com/office/officeart/2005/8/layout/hierarchy3"/>
    <dgm:cxn modelId="{D7100726-183F-479C-8086-93CDD973F5C5}" type="presOf" srcId="{571F3C14-DD3E-481E-B62B-931C7E8F22E4}" destId="{192FE0C1-2CAE-482F-87A9-191FCA0C0F35}" srcOrd="0" destOrd="0" presId="urn:microsoft.com/office/officeart/2005/8/layout/hierarchy3"/>
    <dgm:cxn modelId="{D7CCC1F8-FD48-4DAD-A0D8-A728E5742BCC}" type="presOf" srcId="{4AAFE534-2CCE-4E5C-9043-19576EE5240D}" destId="{83124C69-9221-44F3-9254-3F51DBF80194}" srcOrd="0" destOrd="0" presId="urn:microsoft.com/office/officeart/2005/8/layout/hierarchy3"/>
    <dgm:cxn modelId="{74559428-E81C-4583-9E2F-833B831048E1}" srcId="{9AD60E74-BB6C-4E10-A23C-C6818825E8D0}" destId="{4AAFE534-2CCE-4E5C-9043-19576EE5240D}" srcOrd="1" destOrd="0" parTransId="{F813D4EB-C86F-44E8-BF92-C0A8586E06AC}" sibTransId="{7CD99FAE-32A5-4E1F-9DA2-4A51EBA260F1}"/>
    <dgm:cxn modelId="{A472113F-12F9-4FF8-9053-3779BCB65D25}" srcId="{6BBFB5CF-43E6-4FBF-B71A-452A77981FCB}" destId="{9AD60E74-BB6C-4E10-A23C-C6818825E8D0}" srcOrd="1" destOrd="0" parTransId="{DEA8613B-55B7-42E6-A12B-5D3A2E7DE741}" sibTransId="{CF4E6E27-AA04-4D41-9689-220580FDDB6A}"/>
    <dgm:cxn modelId="{D7305086-17DE-4E5A-9D4D-4A18F879DC12}" type="presOf" srcId="{1689F3EA-0B58-423F-AFB2-B726C86326CC}" destId="{DA853A67-4A2E-4F7D-9C83-E2B23D6B90AF}" srcOrd="1" destOrd="0" presId="urn:microsoft.com/office/officeart/2005/8/layout/hierarchy3"/>
    <dgm:cxn modelId="{1A67D073-0B13-41FF-89C6-92A98761A033}" type="presOf" srcId="{056B0820-272E-49EF-80FD-68164E1B948E}" destId="{AE7302B6-5E87-4BAB-8AE3-BB0EB2FD8128}" srcOrd="0" destOrd="0" presId="urn:microsoft.com/office/officeart/2005/8/layout/hierarchy3"/>
    <dgm:cxn modelId="{8BBD3E19-F8D2-4866-8AB7-7D751A473C03}" srcId="{1689F3EA-0B58-423F-AFB2-B726C86326CC}" destId="{E3303CE6-1E8A-42C6-BE32-498D3B4ECE0B}" srcOrd="0" destOrd="0" parTransId="{C6B4F92F-14C6-4DF7-9E15-FAB6CA865B06}" sibTransId="{E81AF1C8-7505-4DF4-A340-CD7A511318CF}"/>
    <dgm:cxn modelId="{84958C5C-20D9-4EA4-8176-8B1A74B8DC73}" type="presParOf" srcId="{4FE8EF06-165C-4B63-B259-9421EB2E6EF2}" destId="{E31C256E-0E42-4173-8014-231F1246E80C}" srcOrd="0" destOrd="0" presId="urn:microsoft.com/office/officeart/2005/8/layout/hierarchy3"/>
    <dgm:cxn modelId="{8F0F8108-4615-4DB2-B42A-33BF5F2DED81}" type="presParOf" srcId="{E31C256E-0E42-4173-8014-231F1246E80C}" destId="{90C2637E-3C7A-42BD-9F0D-0250AF664FAE}" srcOrd="0" destOrd="0" presId="urn:microsoft.com/office/officeart/2005/8/layout/hierarchy3"/>
    <dgm:cxn modelId="{A208645B-D56A-4DAB-A8F7-F12E9891D1B5}" type="presParOf" srcId="{90C2637E-3C7A-42BD-9F0D-0250AF664FAE}" destId="{9F345DFA-FA83-48D3-A84F-01D1A584DB27}" srcOrd="0" destOrd="0" presId="urn:microsoft.com/office/officeart/2005/8/layout/hierarchy3"/>
    <dgm:cxn modelId="{CB552D46-CEC0-43AE-B7D4-AE2CB215EE32}" type="presParOf" srcId="{90C2637E-3C7A-42BD-9F0D-0250AF664FAE}" destId="{DA853A67-4A2E-4F7D-9C83-E2B23D6B90AF}" srcOrd="1" destOrd="0" presId="urn:microsoft.com/office/officeart/2005/8/layout/hierarchy3"/>
    <dgm:cxn modelId="{EEB51CC7-92F3-4FC7-8A79-0DD3E00529E7}" type="presParOf" srcId="{E31C256E-0E42-4173-8014-231F1246E80C}" destId="{8F7367C1-96BC-41AC-BB62-AAC0D14707EE}" srcOrd="1" destOrd="0" presId="urn:microsoft.com/office/officeart/2005/8/layout/hierarchy3"/>
    <dgm:cxn modelId="{14AC9887-A3A8-44F5-9335-EB0B68B0979B}" type="presParOf" srcId="{8F7367C1-96BC-41AC-BB62-AAC0D14707EE}" destId="{E93CAC59-E18A-4B61-9BDA-41F339002009}" srcOrd="0" destOrd="0" presId="urn:microsoft.com/office/officeart/2005/8/layout/hierarchy3"/>
    <dgm:cxn modelId="{CE7D27BF-B535-455F-A9A8-2D3581812F47}" type="presParOf" srcId="{8F7367C1-96BC-41AC-BB62-AAC0D14707EE}" destId="{E032130C-9BE1-470F-8BED-9F2D3FCA32D8}" srcOrd="1" destOrd="0" presId="urn:microsoft.com/office/officeart/2005/8/layout/hierarchy3"/>
    <dgm:cxn modelId="{18BC7F8D-F84A-4908-8E0D-18EBDBE33A6B}" type="presParOf" srcId="{8F7367C1-96BC-41AC-BB62-AAC0D14707EE}" destId="{192FE0C1-2CAE-482F-87A9-191FCA0C0F35}" srcOrd="2" destOrd="0" presId="urn:microsoft.com/office/officeart/2005/8/layout/hierarchy3"/>
    <dgm:cxn modelId="{075523A0-1957-46A2-9221-5E15A70F51F1}" type="presParOf" srcId="{8F7367C1-96BC-41AC-BB62-AAC0D14707EE}" destId="{5C8AB172-3B25-4254-8C4B-B893DB2BFE2D}" srcOrd="3" destOrd="0" presId="urn:microsoft.com/office/officeart/2005/8/layout/hierarchy3"/>
    <dgm:cxn modelId="{174C2719-68C0-46DC-B0DD-DF41C7B7AAD9}" type="presParOf" srcId="{4FE8EF06-165C-4B63-B259-9421EB2E6EF2}" destId="{CF666B5F-3C07-4428-98E2-D7C6DF44FADA}" srcOrd="1" destOrd="0" presId="urn:microsoft.com/office/officeart/2005/8/layout/hierarchy3"/>
    <dgm:cxn modelId="{CBAF5ABD-7680-4686-9101-BE49B47D7609}" type="presParOf" srcId="{CF666B5F-3C07-4428-98E2-D7C6DF44FADA}" destId="{90710F0B-E1D7-4369-A297-5D30EC8F8CE8}" srcOrd="0" destOrd="0" presId="urn:microsoft.com/office/officeart/2005/8/layout/hierarchy3"/>
    <dgm:cxn modelId="{B0E98899-9534-44BC-9E90-AFE61EB8C742}" type="presParOf" srcId="{90710F0B-E1D7-4369-A297-5D30EC8F8CE8}" destId="{CE942FFE-CAAE-4C47-98BA-C78D054D0FB0}" srcOrd="0" destOrd="0" presId="urn:microsoft.com/office/officeart/2005/8/layout/hierarchy3"/>
    <dgm:cxn modelId="{627137B6-6F12-4BFF-9CEF-FC5E4DF7BF25}" type="presParOf" srcId="{90710F0B-E1D7-4369-A297-5D30EC8F8CE8}" destId="{5A81977C-032A-4882-8D36-AF62A9064B35}" srcOrd="1" destOrd="0" presId="urn:microsoft.com/office/officeart/2005/8/layout/hierarchy3"/>
    <dgm:cxn modelId="{C648E9FD-6A22-431C-BD65-45FA403678EF}" type="presParOf" srcId="{CF666B5F-3C07-4428-98E2-D7C6DF44FADA}" destId="{DD11F2A2-E104-4BCD-B77B-2120FF42FFB5}" srcOrd="1" destOrd="0" presId="urn:microsoft.com/office/officeart/2005/8/layout/hierarchy3"/>
    <dgm:cxn modelId="{CD63B8BC-B2EC-4EF8-ADCB-8EFC9E62A249}" type="presParOf" srcId="{DD11F2A2-E104-4BCD-B77B-2120FF42FFB5}" destId="{C4EBE06B-4437-4C8A-B61D-808EA4F38C71}" srcOrd="0" destOrd="0" presId="urn:microsoft.com/office/officeart/2005/8/layout/hierarchy3"/>
    <dgm:cxn modelId="{DA4ABD0A-F280-4B2E-B62C-6A005168588B}" type="presParOf" srcId="{DD11F2A2-E104-4BCD-B77B-2120FF42FFB5}" destId="{AE7302B6-5E87-4BAB-8AE3-BB0EB2FD8128}" srcOrd="1" destOrd="0" presId="urn:microsoft.com/office/officeart/2005/8/layout/hierarchy3"/>
    <dgm:cxn modelId="{F4AC7B48-3F9B-49B0-954B-695FDEFBE11E}" type="presParOf" srcId="{DD11F2A2-E104-4BCD-B77B-2120FF42FFB5}" destId="{3CDF0B8B-0B3F-4610-B338-C8003219876C}" srcOrd="2" destOrd="0" presId="urn:microsoft.com/office/officeart/2005/8/layout/hierarchy3"/>
    <dgm:cxn modelId="{420C27B7-2E70-46C8-BCA9-5CA7CBD96E5B}" type="presParOf" srcId="{DD11F2A2-E104-4BCD-B77B-2120FF42FFB5}" destId="{83124C69-9221-44F3-9254-3F51DBF8019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58959-982E-4277-AB15-79268BB85B43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E96B5A-C31D-442D-BD77-E69BC2597C4D}">
      <dgm:prSet phldrT="[Текст]"/>
      <dgm:spPr/>
      <dgm:t>
        <a:bodyPr/>
        <a:lstStyle/>
        <a:p>
          <a:r>
            <a:rPr lang="ru-RU" dirty="0" smtClean="0"/>
            <a:t>1-2 классы</a:t>
          </a:r>
          <a:endParaRPr lang="ru-RU" dirty="0"/>
        </a:p>
      </dgm:t>
    </dgm:pt>
    <dgm:pt modelId="{C890ACBD-C570-4464-9ACF-F722152FC949}" type="parTrans" cxnId="{7EA5CED5-EDB7-4A2D-A544-9D689568528A}">
      <dgm:prSet/>
      <dgm:spPr/>
      <dgm:t>
        <a:bodyPr/>
        <a:lstStyle/>
        <a:p>
          <a:endParaRPr lang="ru-RU"/>
        </a:p>
      </dgm:t>
    </dgm:pt>
    <dgm:pt modelId="{161BB844-2ABA-487E-BE05-4618B80FC1E2}" type="sibTrans" cxnId="{7EA5CED5-EDB7-4A2D-A544-9D689568528A}">
      <dgm:prSet/>
      <dgm:spPr/>
      <dgm:t>
        <a:bodyPr/>
        <a:lstStyle/>
        <a:p>
          <a:endParaRPr lang="ru-RU"/>
        </a:p>
      </dgm:t>
    </dgm:pt>
    <dgm:pt modelId="{21B7ADF1-EF6B-4728-8FAC-50D87ABF2BD6}">
      <dgm:prSet phldrT="[Текст]"/>
      <dgm:spPr/>
      <dgm:t>
        <a:bodyPr/>
        <a:lstStyle/>
        <a:p>
          <a:r>
            <a:rPr lang="ru-RU" dirty="0" smtClean="0"/>
            <a:t>5-7 классы</a:t>
          </a:r>
          <a:endParaRPr lang="ru-RU" dirty="0"/>
        </a:p>
      </dgm:t>
    </dgm:pt>
    <dgm:pt modelId="{623618D5-99E4-430D-939F-2B61CEFBE83D}" type="parTrans" cxnId="{9E2FFF2C-8C02-4DB9-92C8-9FB71A952224}">
      <dgm:prSet/>
      <dgm:spPr/>
      <dgm:t>
        <a:bodyPr/>
        <a:lstStyle/>
        <a:p>
          <a:endParaRPr lang="ru-RU"/>
        </a:p>
      </dgm:t>
    </dgm:pt>
    <dgm:pt modelId="{828326CD-4F71-4E97-B59D-7E9E1568D281}" type="sibTrans" cxnId="{9E2FFF2C-8C02-4DB9-92C8-9FB71A952224}">
      <dgm:prSet/>
      <dgm:spPr/>
      <dgm:t>
        <a:bodyPr/>
        <a:lstStyle/>
        <a:p>
          <a:endParaRPr lang="ru-RU"/>
        </a:p>
      </dgm:t>
    </dgm:pt>
    <dgm:pt modelId="{A0732F34-5E08-4D9A-983F-3DE364DBC6A4}">
      <dgm:prSet phldrT="[Текст]"/>
      <dgm:spPr/>
      <dgm:t>
        <a:bodyPr/>
        <a:lstStyle/>
        <a:p>
          <a:r>
            <a:rPr lang="ru-RU" b="1" i="1" dirty="0" smtClean="0">
              <a:latin typeface="Book Antiqua" pitchFamily="18" charset="0"/>
            </a:rPr>
            <a:t>пропедевтический</a:t>
          </a:r>
          <a:endParaRPr lang="ru-RU" dirty="0"/>
        </a:p>
      </dgm:t>
    </dgm:pt>
    <dgm:pt modelId="{6241B778-979E-44BA-9CBE-0B2EC2AB424B}" type="parTrans" cxnId="{96060D3F-E5D0-4353-A4D7-F7FA1648A48B}">
      <dgm:prSet/>
      <dgm:spPr/>
      <dgm:t>
        <a:bodyPr/>
        <a:lstStyle/>
        <a:p>
          <a:endParaRPr lang="ru-RU"/>
        </a:p>
      </dgm:t>
    </dgm:pt>
    <dgm:pt modelId="{8B59121D-BE0D-4345-BDF0-F5E482E50B30}" type="sibTrans" cxnId="{96060D3F-E5D0-4353-A4D7-F7FA1648A48B}">
      <dgm:prSet/>
      <dgm:spPr/>
      <dgm:t>
        <a:bodyPr/>
        <a:lstStyle/>
        <a:p>
          <a:endParaRPr lang="ru-RU"/>
        </a:p>
      </dgm:t>
    </dgm:pt>
    <dgm:pt modelId="{820116B0-14FA-4F9E-B83E-6DDAAA764B99}">
      <dgm:prSet phldrT="[Текст]"/>
      <dgm:spPr/>
      <dgm:t>
        <a:bodyPr/>
        <a:lstStyle/>
        <a:p>
          <a:r>
            <a:rPr lang="ru-RU" dirty="0" smtClean="0"/>
            <a:t>8-9 классы</a:t>
          </a:r>
          <a:endParaRPr lang="ru-RU" dirty="0"/>
        </a:p>
      </dgm:t>
    </dgm:pt>
    <dgm:pt modelId="{E17C9586-14D2-4797-B426-FC911DD412EA}" type="parTrans" cxnId="{5568FDC3-BEED-49E9-81B8-772C32E7678B}">
      <dgm:prSet/>
      <dgm:spPr/>
      <dgm:t>
        <a:bodyPr/>
        <a:lstStyle/>
        <a:p>
          <a:endParaRPr lang="ru-RU"/>
        </a:p>
      </dgm:t>
    </dgm:pt>
    <dgm:pt modelId="{DF5FB92F-A740-4627-8635-9B99009DF02F}" type="sibTrans" cxnId="{5568FDC3-BEED-49E9-81B8-772C32E7678B}">
      <dgm:prSet/>
      <dgm:spPr/>
      <dgm:t>
        <a:bodyPr/>
        <a:lstStyle/>
        <a:p>
          <a:endParaRPr lang="ru-RU"/>
        </a:p>
      </dgm:t>
    </dgm:pt>
    <dgm:pt modelId="{214D5F39-97A9-41D6-8F5F-C8C830AFCAD1}">
      <dgm:prSet phldrT="[Текст]"/>
      <dgm:spPr/>
      <dgm:t>
        <a:bodyPr/>
        <a:lstStyle/>
        <a:p>
          <a:r>
            <a:rPr lang="ru-RU" b="1" i="1" dirty="0" smtClean="0">
              <a:latin typeface="Book Antiqua" pitchFamily="18" charset="0"/>
            </a:rPr>
            <a:t>основной</a:t>
          </a:r>
          <a:endParaRPr lang="ru-RU" dirty="0"/>
        </a:p>
      </dgm:t>
    </dgm:pt>
    <dgm:pt modelId="{958AE16D-A3C9-4348-96DF-9F3DA32B114E}" type="parTrans" cxnId="{13FB9647-764F-42F3-B1A5-99CAE911B8A0}">
      <dgm:prSet/>
      <dgm:spPr/>
      <dgm:t>
        <a:bodyPr/>
        <a:lstStyle/>
        <a:p>
          <a:endParaRPr lang="ru-RU"/>
        </a:p>
      </dgm:t>
    </dgm:pt>
    <dgm:pt modelId="{05C41A06-66D4-4BCC-8068-18B84B3E8B88}" type="sibTrans" cxnId="{13FB9647-764F-42F3-B1A5-99CAE911B8A0}">
      <dgm:prSet/>
      <dgm:spPr/>
      <dgm:t>
        <a:bodyPr/>
        <a:lstStyle/>
        <a:p>
          <a:endParaRPr lang="ru-RU"/>
        </a:p>
      </dgm:t>
    </dgm:pt>
    <dgm:pt modelId="{93B268E0-E006-42EB-8C70-96BECF03A25C}">
      <dgm:prSet/>
      <dgm:spPr/>
      <dgm:t>
        <a:bodyPr/>
        <a:lstStyle/>
        <a:p>
          <a:r>
            <a:rPr lang="ru-RU" dirty="0" smtClean="0"/>
            <a:t>10-11 классы</a:t>
          </a:r>
          <a:endParaRPr lang="ru-RU" dirty="0"/>
        </a:p>
      </dgm:t>
    </dgm:pt>
    <dgm:pt modelId="{10B6FE6C-FF11-4A1D-8C96-D8F2134B2A9A}" type="parTrans" cxnId="{7830E906-0CBD-4253-B310-2835C4D705BF}">
      <dgm:prSet/>
      <dgm:spPr/>
      <dgm:t>
        <a:bodyPr/>
        <a:lstStyle/>
        <a:p>
          <a:endParaRPr lang="ru-RU"/>
        </a:p>
      </dgm:t>
    </dgm:pt>
    <dgm:pt modelId="{E641CF7A-AFCB-4016-ABB2-1A30873F7A1F}" type="sibTrans" cxnId="{7830E906-0CBD-4253-B310-2835C4D705BF}">
      <dgm:prSet/>
      <dgm:spPr/>
      <dgm:t>
        <a:bodyPr/>
        <a:lstStyle/>
        <a:p>
          <a:endParaRPr lang="ru-RU"/>
        </a:p>
      </dgm:t>
    </dgm:pt>
    <dgm:pt modelId="{17BB856E-168F-4CD5-B2A6-105E08D7E247}">
      <dgm:prSet/>
      <dgm:spPr/>
      <dgm:t>
        <a:bodyPr/>
        <a:lstStyle/>
        <a:p>
          <a:r>
            <a:rPr lang="ru-RU" b="1" i="1" dirty="0" smtClean="0">
              <a:latin typeface="Book Antiqua" pitchFamily="18" charset="0"/>
            </a:rPr>
            <a:t>углубленный</a:t>
          </a:r>
          <a:endParaRPr lang="ru-RU" dirty="0"/>
        </a:p>
      </dgm:t>
    </dgm:pt>
    <dgm:pt modelId="{82E7C747-A89C-4476-8155-1408BD642954}" type="parTrans" cxnId="{D7DE0C0E-F1DE-4EE0-9C16-97AB420A66EC}">
      <dgm:prSet/>
      <dgm:spPr/>
    </dgm:pt>
    <dgm:pt modelId="{90A1EBEE-9902-451A-8934-5A45275C309E}" type="sibTrans" cxnId="{D7DE0C0E-F1DE-4EE0-9C16-97AB420A66EC}">
      <dgm:prSet/>
      <dgm:spPr/>
    </dgm:pt>
    <dgm:pt modelId="{EA806C02-62F6-48F2-9528-77D17F6E43CE}">
      <dgm:prSet phldrT="[Текст]"/>
      <dgm:spPr/>
      <dgm:t>
        <a:bodyPr/>
        <a:lstStyle/>
        <a:p>
          <a:r>
            <a:rPr lang="ru-RU" b="1" i="1" dirty="0" smtClean="0">
              <a:latin typeface="Book Antiqua" pitchFamily="18" charset="0"/>
            </a:rPr>
            <a:t>начальный;</a:t>
          </a:r>
          <a:endParaRPr lang="ru-RU" dirty="0"/>
        </a:p>
      </dgm:t>
    </dgm:pt>
    <dgm:pt modelId="{2733FDC9-4933-4887-9126-3D106944E320}" type="parTrans" cxnId="{44F3623B-3F8E-447E-A857-D6B77F0A085B}">
      <dgm:prSet/>
      <dgm:spPr/>
      <dgm:t>
        <a:bodyPr/>
        <a:lstStyle/>
        <a:p>
          <a:endParaRPr lang="ru-RU"/>
        </a:p>
      </dgm:t>
    </dgm:pt>
    <dgm:pt modelId="{2B90E5B3-17CF-4B1D-BDB4-08DC77EC993A}" type="sibTrans" cxnId="{44F3623B-3F8E-447E-A857-D6B77F0A085B}">
      <dgm:prSet/>
      <dgm:spPr/>
      <dgm:t>
        <a:bodyPr/>
        <a:lstStyle/>
        <a:p>
          <a:endParaRPr lang="ru-RU"/>
        </a:p>
      </dgm:t>
    </dgm:pt>
    <dgm:pt modelId="{8ACCC4F0-B527-4BB5-90B2-3149806AF10A}">
      <dgm:prSet phldrT="[Текст]"/>
      <dgm:spPr/>
      <dgm:t>
        <a:bodyPr/>
        <a:lstStyle/>
        <a:p>
          <a:r>
            <a:rPr lang="ru-RU" b="1" i="1" dirty="0" smtClean="0">
              <a:latin typeface="Book Antiqua" pitchFamily="18" charset="0"/>
            </a:rPr>
            <a:t>подготовительный;</a:t>
          </a:r>
          <a:endParaRPr lang="ru-RU" dirty="0"/>
        </a:p>
      </dgm:t>
    </dgm:pt>
    <dgm:pt modelId="{CBCCB12E-CCCF-45B2-A0D3-F84221530A0D}" type="parTrans" cxnId="{667B5641-603F-405B-8B43-88C1C034CBBE}">
      <dgm:prSet/>
      <dgm:spPr/>
      <dgm:t>
        <a:bodyPr/>
        <a:lstStyle/>
        <a:p>
          <a:endParaRPr lang="ru-RU"/>
        </a:p>
      </dgm:t>
    </dgm:pt>
    <dgm:pt modelId="{C502BA9E-1676-44A9-9E4F-B03A8B973322}" type="sibTrans" cxnId="{667B5641-603F-405B-8B43-88C1C034CBBE}">
      <dgm:prSet/>
      <dgm:spPr/>
      <dgm:t>
        <a:bodyPr/>
        <a:lstStyle/>
        <a:p>
          <a:endParaRPr lang="ru-RU"/>
        </a:p>
      </dgm:t>
    </dgm:pt>
    <dgm:pt modelId="{C8AF0858-DEAA-45F3-B5FE-4C83394DECEF}">
      <dgm:prSet phldrT="[Текст]"/>
      <dgm:spPr/>
      <dgm:t>
        <a:bodyPr/>
        <a:lstStyle/>
        <a:p>
          <a:r>
            <a:rPr lang="ru-RU" dirty="0" smtClean="0"/>
            <a:t>3-4 классы</a:t>
          </a:r>
          <a:endParaRPr lang="ru-RU" dirty="0"/>
        </a:p>
      </dgm:t>
    </dgm:pt>
    <dgm:pt modelId="{3C16A812-8903-47DE-A09F-28ADD9984F71}" type="parTrans" cxnId="{AA83A20B-56D3-44B8-B3DB-37D973E045D7}">
      <dgm:prSet/>
      <dgm:spPr/>
    </dgm:pt>
    <dgm:pt modelId="{A3C4742E-C6BE-43D2-B5BD-3262B9A4D42E}" type="sibTrans" cxnId="{AA83A20B-56D3-44B8-B3DB-37D973E045D7}">
      <dgm:prSet/>
      <dgm:spPr/>
    </dgm:pt>
    <dgm:pt modelId="{C11EE081-8125-4698-BDB4-D1F241EA2615}">
      <dgm:prSet/>
      <dgm:spPr/>
      <dgm:t>
        <a:bodyPr/>
        <a:lstStyle/>
        <a:p>
          <a:r>
            <a:rPr lang="ru-RU" b="1" i="1" dirty="0" smtClean="0"/>
            <a:t>общеобразовательный</a:t>
          </a:r>
          <a:endParaRPr lang="ru-RU" b="1" i="1" dirty="0"/>
        </a:p>
      </dgm:t>
    </dgm:pt>
    <dgm:pt modelId="{5D33CEAB-0E0D-4F66-9413-A2D1402CD825}" type="parTrans" cxnId="{86DCFD9E-BB5A-4BC2-A574-7DF6FAAAE45E}">
      <dgm:prSet/>
      <dgm:spPr/>
    </dgm:pt>
    <dgm:pt modelId="{76E50BCC-6BF1-4626-BD21-129DA478CABB}" type="sibTrans" cxnId="{86DCFD9E-BB5A-4BC2-A574-7DF6FAAAE45E}">
      <dgm:prSet/>
      <dgm:spPr/>
    </dgm:pt>
    <dgm:pt modelId="{71EBD9C3-81BE-4493-A231-21B3460534B5}" type="pres">
      <dgm:prSet presAssocID="{CB558959-982E-4277-AB15-79268BB85B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E53F98-B3FC-411D-AACB-648A01848CB8}" type="pres">
      <dgm:prSet presAssocID="{02E96B5A-C31D-442D-BD77-E69BC2597C4D}" presName="composite" presStyleCnt="0"/>
      <dgm:spPr/>
      <dgm:t>
        <a:bodyPr/>
        <a:lstStyle/>
        <a:p>
          <a:endParaRPr lang="ru-RU"/>
        </a:p>
      </dgm:t>
    </dgm:pt>
    <dgm:pt modelId="{A1B343B0-5A33-4B8A-A7D1-CF7EA8E3C784}" type="pres">
      <dgm:prSet presAssocID="{02E96B5A-C31D-442D-BD77-E69BC2597C4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81900-2DD0-451B-AD58-2610A06D222B}" type="pres">
      <dgm:prSet presAssocID="{02E96B5A-C31D-442D-BD77-E69BC2597C4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1A517-A3D9-43CE-950D-C9FB4CED920D}" type="pres">
      <dgm:prSet presAssocID="{161BB844-2ABA-487E-BE05-4618B80FC1E2}" presName="sp" presStyleCnt="0"/>
      <dgm:spPr/>
      <dgm:t>
        <a:bodyPr/>
        <a:lstStyle/>
        <a:p>
          <a:endParaRPr lang="ru-RU"/>
        </a:p>
      </dgm:t>
    </dgm:pt>
    <dgm:pt modelId="{4AA1138C-674B-4FB0-BDA1-3AED761BD616}" type="pres">
      <dgm:prSet presAssocID="{C8AF0858-DEAA-45F3-B5FE-4C83394DECEF}" presName="composite" presStyleCnt="0"/>
      <dgm:spPr/>
      <dgm:t>
        <a:bodyPr/>
        <a:lstStyle/>
        <a:p>
          <a:endParaRPr lang="ru-RU"/>
        </a:p>
      </dgm:t>
    </dgm:pt>
    <dgm:pt modelId="{B18A7D1C-6922-400D-AEFC-C688D0E445A4}" type="pres">
      <dgm:prSet presAssocID="{C8AF0858-DEAA-45F3-B5FE-4C83394DECEF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F9287-FCB3-42E7-82DF-291599B76F5B}" type="pres">
      <dgm:prSet presAssocID="{C8AF0858-DEAA-45F3-B5FE-4C83394DECEF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9B8C9-9F4F-4E88-9E8F-232765258FB8}" type="pres">
      <dgm:prSet presAssocID="{A3C4742E-C6BE-43D2-B5BD-3262B9A4D42E}" presName="sp" presStyleCnt="0"/>
      <dgm:spPr/>
      <dgm:t>
        <a:bodyPr/>
        <a:lstStyle/>
        <a:p>
          <a:endParaRPr lang="ru-RU"/>
        </a:p>
      </dgm:t>
    </dgm:pt>
    <dgm:pt modelId="{9527D020-CADE-47A9-B91A-555F7E731406}" type="pres">
      <dgm:prSet presAssocID="{21B7ADF1-EF6B-4728-8FAC-50D87ABF2BD6}" presName="composite" presStyleCnt="0"/>
      <dgm:spPr/>
      <dgm:t>
        <a:bodyPr/>
        <a:lstStyle/>
        <a:p>
          <a:endParaRPr lang="ru-RU"/>
        </a:p>
      </dgm:t>
    </dgm:pt>
    <dgm:pt modelId="{D6399600-1F1D-4922-A2B9-01AACF88FEB8}" type="pres">
      <dgm:prSet presAssocID="{21B7ADF1-EF6B-4728-8FAC-50D87ABF2BD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B0C34-D860-4A9D-8B2D-CA964E006E2D}" type="pres">
      <dgm:prSet presAssocID="{21B7ADF1-EF6B-4728-8FAC-50D87ABF2BD6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148B3-0037-43D7-BE68-D9DFA4EDCD8C}" type="pres">
      <dgm:prSet presAssocID="{828326CD-4F71-4E97-B59D-7E9E1568D281}" presName="sp" presStyleCnt="0"/>
      <dgm:spPr/>
      <dgm:t>
        <a:bodyPr/>
        <a:lstStyle/>
        <a:p>
          <a:endParaRPr lang="ru-RU"/>
        </a:p>
      </dgm:t>
    </dgm:pt>
    <dgm:pt modelId="{1D239D77-AD02-480D-BC36-C80A61CE7FD9}" type="pres">
      <dgm:prSet presAssocID="{820116B0-14FA-4F9E-B83E-6DDAAA764B99}" presName="composite" presStyleCnt="0"/>
      <dgm:spPr/>
      <dgm:t>
        <a:bodyPr/>
        <a:lstStyle/>
        <a:p>
          <a:endParaRPr lang="ru-RU"/>
        </a:p>
      </dgm:t>
    </dgm:pt>
    <dgm:pt modelId="{688E9C43-340E-423A-8113-A6EA68E91D49}" type="pres">
      <dgm:prSet presAssocID="{820116B0-14FA-4F9E-B83E-6DDAAA764B99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0380A-181A-4A35-B4DA-5A61291AC8BE}" type="pres">
      <dgm:prSet presAssocID="{820116B0-14FA-4F9E-B83E-6DDAAA764B99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D1873-3956-44DA-A771-03E0B5C73B20}" type="pres">
      <dgm:prSet presAssocID="{DF5FB92F-A740-4627-8635-9B99009DF02F}" presName="sp" presStyleCnt="0"/>
      <dgm:spPr/>
      <dgm:t>
        <a:bodyPr/>
        <a:lstStyle/>
        <a:p>
          <a:endParaRPr lang="ru-RU"/>
        </a:p>
      </dgm:t>
    </dgm:pt>
    <dgm:pt modelId="{4FEDE730-7317-492C-B039-F63F9963418C}" type="pres">
      <dgm:prSet presAssocID="{93B268E0-E006-42EB-8C70-96BECF03A25C}" presName="composite" presStyleCnt="0"/>
      <dgm:spPr/>
      <dgm:t>
        <a:bodyPr/>
        <a:lstStyle/>
        <a:p>
          <a:endParaRPr lang="ru-RU"/>
        </a:p>
      </dgm:t>
    </dgm:pt>
    <dgm:pt modelId="{FD653A90-CD40-42DF-AD9F-58A6E03D19B2}" type="pres">
      <dgm:prSet presAssocID="{93B268E0-E006-42EB-8C70-96BECF03A25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B4978-01FF-4E67-95B7-FAAB86037520}" type="pres">
      <dgm:prSet presAssocID="{93B268E0-E006-42EB-8C70-96BECF03A25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7006D6-D34A-46C9-B5AC-13AAF9736804}" type="presOf" srcId="{EA806C02-62F6-48F2-9528-77D17F6E43CE}" destId="{55D81900-2DD0-451B-AD58-2610A06D222B}" srcOrd="0" destOrd="0" presId="urn:microsoft.com/office/officeart/2005/8/layout/chevron2"/>
    <dgm:cxn modelId="{7EA5CED5-EDB7-4A2D-A544-9D689568528A}" srcId="{CB558959-982E-4277-AB15-79268BB85B43}" destId="{02E96B5A-C31D-442D-BD77-E69BC2597C4D}" srcOrd="0" destOrd="0" parTransId="{C890ACBD-C570-4464-9ACF-F722152FC949}" sibTransId="{161BB844-2ABA-487E-BE05-4618B80FC1E2}"/>
    <dgm:cxn modelId="{D86EF4D0-F8B6-4566-BF4A-4ECE99E7714C}" type="presOf" srcId="{C8AF0858-DEAA-45F3-B5FE-4C83394DECEF}" destId="{B18A7D1C-6922-400D-AEFC-C688D0E445A4}" srcOrd="0" destOrd="0" presId="urn:microsoft.com/office/officeart/2005/8/layout/chevron2"/>
    <dgm:cxn modelId="{B4A9F0AD-03DF-4F56-831C-6690E7AEAB6F}" type="presOf" srcId="{C11EE081-8125-4698-BDB4-D1F241EA2615}" destId="{940B4978-01FF-4E67-95B7-FAAB86037520}" srcOrd="0" destOrd="1" presId="urn:microsoft.com/office/officeart/2005/8/layout/chevron2"/>
    <dgm:cxn modelId="{D477000B-65CA-4F2B-B4C4-BDE9C03E8921}" type="presOf" srcId="{A0732F34-5E08-4D9A-983F-3DE364DBC6A4}" destId="{1AFB0C34-D860-4A9D-8B2D-CA964E006E2D}" srcOrd="0" destOrd="0" presId="urn:microsoft.com/office/officeart/2005/8/layout/chevron2"/>
    <dgm:cxn modelId="{B1056160-66FC-4707-BD8B-C4AB4982838C}" type="presOf" srcId="{CB558959-982E-4277-AB15-79268BB85B43}" destId="{71EBD9C3-81BE-4493-A231-21B3460534B5}" srcOrd="0" destOrd="0" presId="urn:microsoft.com/office/officeart/2005/8/layout/chevron2"/>
    <dgm:cxn modelId="{5568FDC3-BEED-49E9-81B8-772C32E7678B}" srcId="{CB558959-982E-4277-AB15-79268BB85B43}" destId="{820116B0-14FA-4F9E-B83E-6DDAAA764B99}" srcOrd="3" destOrd="0" parTransId="{E17C9586-14D2-4797-B426-FC911DD412EA}" sibTransId="{DF5FB92F-A740-4627-8635-9B99009DF02F}"/>
    <dgm:cxn modelId="{A8D0EC76-2504-4823-823D-57F0D0F43C0E}" type="presOf" srcId="{02E96B5A-C31D-442D-BD77-E69BC2597C4D}" destId="{A1B343B0-5A33-4B8A-A7D1-CF7EA8E3C784}" srcOrd="0" destOrd="0" presId="urn:microsoft.com/office/officeart/2005/8/layout/chevron2"/>
    <dgm:cxn modelId="{667B5641-603F-405B-8B43-88C1C034CBBE}" srcId="{C8AF0858-DEAA-45F3-B5FE-4C83394DECEF}" destId="{8ACCC4F0-B527-4BB5-90B2-3149806AF10A}" srcOrd="0" destOrd="0" parTransId="{CBCCB12E-CCCF-45B2-A0D3-F84221530A0D}" sibTransId="{C502BA9E-1676-44A9-9E4F-B03A8B973322}"/>
    <dgm:cxn modelId="{AACA3D13-B42A-4B6B-BF1C-83474097A5D1}" type="presOf" srcId="{21B7ADF1-EF6B-4728-8FAC-50D87ABF2BD6}" destId="{D6399600-1F1D-4922-A2B9-01AACF88FEB8}" srcOrd="0" destOrd="0" presId="urn:microsoft.com/office/officeart/2005/8/layout/chevron2"/>
    <dgm:cxn modelId="{1E864EF0-873D-4439-B9E5-2DC3332FB8CE}" type="presOf" srcId="{17BB856E-168F-4CD5-B2A6-105E08D7E247}" destId="{940B4978-01FF-4E67-95B7-FAAB86037520}" srcOrd="0" destOrd="0" presId="urn:microsoft.com/office/officeart/2005/8/layout/chevron2"/>
    <dgm:cxn modelId="{86DCFD9E-BB5A-4BC2-A574-7DF6FAAAE45E}" srcId="{93B268E0-E006-42EB-8C70-96BECF03A25C}" destId="{C11EE081-8125-4698-BDB4-D1F241EA2615}" srcOrd="1" destOrd="0" parTransId="{5D33CEAB-0E0D-4F66-9413-A2D1402CD825}" sibTransId="{76E50BCC-6BF1-4626-BD21-129DA478CABB}"/>
    <dgm:cxn modelId="{4A0950FA-1823-48B2-9697-327976F31D6F}" type="presOf" srcId="{214D5F39-97A9-41D6-8F5F-C8C830AFCAD1}" destId="{5760380A-181A-4A35-B4DA-5A61291AC8BE}" srcOrd="0" destOrd="0" presId="urn:microsoft.com/office/officeart/2005/8/layout/chevron2"/>
    <dgm:cxn modelId="{9E2FFF2C-8C02-4DB9-92C8-9FB71A952224}" srcId="{CB558959-982E-4277-AB15-79268BB85B43}" destId="{21B7ADF1-EF6B-4728-8FAC-50D87ABF2BD6}" srcOrd="2" destOrd="0" parTransId="{623618D5-99E4-430D-939F-2B61CEFBE83D}" sibTransId="{828326CD-4F71-4E97-B59D-7E9E1568D281}"/>
    <dgm:cxn modelId="{44F3623B-3F8E-447E-A857-D6B77F0A085B}" srcId="{02E96B5A-C31D-442D-BD77-E69BC2597C4D}" destId="{EA806C02-62F6-48F2-9528-77D17F6E43CE}" srcOrd="0" destOrd="0" parTransId="{2733FDC9-4933-4887-9126-3D106944E320}" sibTransId="{2B90E5B3-17CF-4B1D-BDB4-08DC77EC993A}"/>
    <dgm:cxn modelId="{FC7B1B96-A723-4B14-A58C-681F7F4C6CE4}" type="presOf" srcId="{8ACCC4F0-B527-4BB5-90B2-3149806AF10A}" destId="{917F9287-FCB3-42E7-82DF-291599B76F5B}" srcOrd="0" destOrd="0" presId="urn:microsoft.com/office/officeart/2005/8/layout/chevron2"/>
    <dgm:cxn modelId="{B322B144-1323-4F05-AFD5-E77661056870}" type="presOf" srcId="{93B268E0-E006-42EB-8C70-96BECF03A25C}" destId="{FD653A90-CD40-42DF-AD9F-58A6E03D19B2}" srcOrd="0" destOrd="0" presId="urn:microsoft.com/office/officeart/2005/8/layout/chevron2"/>
    <dgm:cxn modelId="{5D9049B0-7176-46A3-BDCF-54D2A25FEEDA}" type="presOf" srcId="{820116B0-14FA-4F9E-B83E-6DDAAA764B99}" destId="{688E9C43-340E-423A-8113-A6EA68E91D49}" srcOrd="0" destOrd="0" presId="urn:microsoft.com/office/officeart/2005/8/layout/chevron2"/>
    <dgm:cxn modelId="{D7DE0C0E-F1DE-4EE0-9C16-97AB420A66EC}" srcId="{93B268E0-E006-42EB-8C70-96BECF03A25C}" destId="{17BB856E-168F-4CD5-B2A6-105E08D7E247}" srcOrd="0" destOrd="0" parTransId="{82E7C747-A89C-4476-8155-1408BD642954}" sibTransId="{90A1EBEE-9902-451A-8934-5A45275C309E}"/>
    <dgm:cxn modelId="{AA83A20B-56D3-44B8-B3DB-37D973E045D7}" srcId="{CB558959-982E-4277-AB15-79268BB85B43}" destId="{C8AF0858-DEAA-45F3-B5FE-4C83394DECEF}" srcOrd="1" destOrd="0" parTransId="{3C16A812-8903-47DE-A09F-28ADD9984F71}" sibTransId="{A3C4742E-C6BE-43D2-B5BD-3262B9A4D42E}"/>
    <dgm:cxn modelId="{7830E906-0CBD-4253-B310-2835C4D705BF}" srcId="{CB558959-982E-4277-AB15-79268BB85B43}" destId="{93B268E0-E006-42EB-8C70-96BECF03A25C}" srcOrd="4" destOrd="0" parTransId="{10B6FE6C-FF11-4A1D-8C96-D8F2134B2A9A}" sibTransId="{E641CF7A-AFCB-4016-ABB2-1A30873F7A1F}"/>
    <dgm:cxn modelId="{96060D3F-E5D0-4353-A4D7-F7FA1648A48B}" srcId="{21B7ADF1-EF6B-4728-8FAC-50D87ABF2BD6}" destId="{A0732F34-5E08-4D9A-983F-3DE364DBC6A4}" srcOrd="0" destOrd="0" parTransId="{6241B778-979E-44BA-9CBE-0B2EC2AB424B}" sibTransId="{8B59121D-BE0D-4345-BDF0-F5E482E50B30}"/>
    <dgm:cxn modelId="{13FB9647-764F-42F3-B1A5-99CAE911B8A0}" srcId="{820116B0-14FA-4F9E-B83E-6DDAAA764B99}" destId="{214D5F39-97A9-41D6-8F5F-C8C830AFCAD1}" srcOrd="0" destOrd="0" parTransId="{958AE16D-A3C9-4348-96DF-9F3DA32B114E}" sibTransId="{05C41A06-66D4-4BCC-8068-18B84B3E8B88}"/>
    <dgm:cxn modelId="{2014D1B8-13BD-4C8F-8DD9-3D3B7C709B31}" type="presParOf" srcId="{71EBD9C3-81BE-4493-A231-21B3460534B5}" destId="{FFE53F98-B3FC-411D-AACB-648A01848CB8}" srcOrd="0" destOrd="0" presId="urn:microsoft.com/office/officeart/2005/8/layout/chevron2"/>
    <dgm:cxn modelId="{68109A83-6819-48A5-9A29-9DA1440978F5}" type="presParOf" srcId="{FFE53F98-B3FC-411D-AACB-648A01848CB8}" destId="{A1B343B0-5A33-4B8A-A7D1-CF7EA8E3C784}" srcOrd="0" destOrd="0" presId="urn:microsoft.com/office/officeart/2005/8/layout/chevron2"/>
    <dgm:cxn modelId="{E1B53C87-66D1-49B4-A711-04CA66B6B5B0}" type="presParOf" srcId="{FFE53F98-B3FC-411D-AACB-648A01848CB8}" destId="{55D81900-2DD0-451B-AD58-2610A06D222B}" srcOrd="1" destOrd="0" presId="urn:microsoft.com/office/officeart/2005/8/layout/chevron2"/>
    <dgm:cxn modelId="{0FF8B1B2-070B-4A0E-8F33-20AF9624A9F1}" type="presParOf" srcId="{71EBD9C3-81BE-4493-A231-21B3460534B5}" destId="{9A11A517-A3D9-43CE-950D-C9FB4CED920D}" srcOrd="1" destOrd="0" presId="urn:microsoft.com/office/officeart/2005/8/layout/chevron2"/>
    <dgm:cxn modelId="{05914B1F-D4C7-4C3A-BEB6-686BB8C41FFB}" type="presParOf" srcId="{71EBD9C3-81BE-4493-A231-21B3460534B5}" destId="{4AA1138C-674B-4FB0-BDA1-3AED761BD616}" srcOrd="2" destOrd="0" presId="urn:microsoft.com/office/officeart/2005/8/layout/chevron2"/>
    <dgm:cxn modelId="{A3DC328C-24B1-4B22-9BF8-4C6AA611D9B0}" type="presParOf" srcId="{4AA1138C-674B-4FB0-BDA1-3AED761BD616}" destId="{B18A7D1C-6922-400D-AEFC-C688D0E445A4}" srcOrd="0" destOrd="0" presId="urn:microsoft.com/office/officeart/2005/8/layout/chevron2"/>
    <dgm:cxn modelId="{16241A61-0C5B-4F92-AF38-7BD082BC624B}" type="presParOf" srcId="{4AA1138C-674B-4FB0-BDA1-3AED761BD616}" destId="{917F9287-FCB3-42E7-82DF-291599B76F5B}" srcOrd="1" destOrd="0" presId="urn:microsoft.com/office/officeart/2005/8/layout/chevron2"/>
    <dgm:cxn modelId="{194E8B57-325C-460B-B962-F4FA6A5353E3}" type="presParOf" srcId="{71EBD9C3-81BE-4493-A231-21B3460534B5}" destId="{D4E9B8C9-9F4F-4E88-9E8F-232765258FB8}" srcOrd="3" destOrd="0" presId="urn:microsoft.com/office/officeart/2005/8/layout/chevron2"/>
    <dgm:cxn modelId="{788CCB50-73FD-4AE7-A2CC-8BC739B81509}" type="presParOf" srcId="{71EBD9C3-81BE-4493-A231-21B3460534B5}" destId="{9527D020-CADE-47A9-B91A-555F7E731406}" srcOrd="4" destOrd="0" presId="urn:microsoft.com/office/officeart/2005/8/layout/chevron2"/>
    <dgm:cxn modelId="{1ADE1092-438D-4A09-B238-1F7DF7656DFB}" type="presParOf" srcId="{9527D020-CADE-47A9-B91A-555F7E731406}" destId="{D6399600-1F1D-4922-A2B9-01AACF88FEB8}" srcOrd="0" destOrd="0" presId="urn:microsoft.com/office/officeart/2005/8/layout/chevron2"/>
    <dgm:cxn modelId="{A74B4B63-2074-40B6-86E5-39A7CB632895}" type="presParOf" srcId="{9527D020-CADE-47A9-B91A-555F7E731406}" destId="{1AFB0C34-D860-4A9D-8B2D-CA964E006E2D}" srcOrd="1" destOrd="0" presId="urn:microsoft.com/office/officeart/2005/8/layout/chevron2"/>
    <dgm:cxn modelId="{54BE49CA-6C59-48F0-9246-3F2F177D606A}" type="presParOf" srcId="{71EBD9C3-81BE-4493-A231-21B3460534B5}" destId="{990148B3-0037-43D7-BE68-D9DFA4EDCD8C}" srcOrd="5" destOrd="0" presId="urn:microsoft.com/office/officeart/2005/8/layout/chevron2"/>
    <dgm:cxn modelId="{8088A8B0-6BB7-4A4E-A27D-14AC904173F1}" type="presParOf" srcId="{71EBD9C3-81BE-4493-A231-21B3460534B5}" destId="{1D239D77-AD02-480D-BC36-C80A61CE7FD9}" srcOrd="6" destOrd="0" presId="urn:microsoft.com/office/officeart/2005/8/layout/chevron2"/>
    <dgm:cxn modelId="{C204FAAF-C785-4E52-B05C-2525A3890E12}" type="presParOf" srcId="{1D239D77-AD02-480D-BC36-C80A61CE7FD9}" destId="{688E9C43-340E-423A-8113-A6EA68E91D49}" srcOrd="0" destOrd="0" presId="urn:microsoft.com/office/officeart/2005/8/layout/chevron2"/>
    <dgm:cxn modelId="{F463F41A-498A-4355-B4EA-741DCB9379AE}" type="presParOf" srcId="{1D239D77-AD02-480D-BC36-C80A61CE7FD9}" destId="{5760380A-181A-4A35-B4DA-5A61291AC8BE}" srcOrd="1" destOrd="0" presId="urn:microsoft.com/office/officeart/2005/8/layout/chevron2"/>
    <dgm:cxn modelId="{0316D0C5-BF0C-42AA-B54C-C3FA38EC62A0}" type="presParOf" srcId="{71EBD9C3-81BE-4493-A231-21B3460534B5}" destId="{892D1873-3956-44DA-A771-03E0B5C73B20}" srcOrd="7" destOrd="0" presId="urn:microsoft.com/office/officeart/2005/8/layout/chevron2"/>
    <dgm:cxn modelId="{43B8349F-EBB0-4B8A-A551-1BFB1726D6F2}" type="presParOf" srcId="{71EBD9C3-81BE-4493-A231-21B3460534B5}" destId="{4FEDE730-7317-492C-B039-F63F9963418C}" srcOrd="8" destOrd="0" presId="urn:microsoft.com/office/officeart/2005/8/layout/chevron2"/>
    <dgm:cxn modelId="{668D7565-1EA4-41E6-9251-C38BD910DA9B}" type="presParOf" srcId="{4FEDE730-7317-492C-B039-F63F9963418C}" destId="{FD653A90-CD40-42DF-AD9F-58A6E03D19B2}" srcOrd="0" destOrd="0" presId="urn:microsoft.com/office/officeart/2005/8/layout/chevron2"/>
    <dgm:cxn modelId="{A563FF4F-2672-4C28-A625-7B2F468325FD}" type="presParOf" srcId="{4FEDE730-7317-492C-B039-F63F9963418C}" destId="{940B4978-01FF-4E67-95B7-FAAB8603752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A851F0-46F0-4FD6-BBED-561C2BDCF806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3D43B7-EB1D-4A38-A60F-8D57E073B0A7}">
      <dgm:prSet/>
      <dgm:spPr/>
      <dgm:t>
        <a:bodyPr/>
        <a:lstStyle/>
        <a:p>
          <a:pPr rtl="0"/>
          <a:r>
            <a:rPr lang="ru-RU" b="1" i="1" dirty="0" smtClean="0"/>
            <a:t>Оплата за игру в 2014 году составляет 50 рублей с участника.</a:t>
          </a:r>
          <a:endParaRPr lang="ru-RU" b="1" i="1" dirty="0"/>
        </a:p>
      </dgm:t>
    </dgm:pt>
    <dgm:pt modelId="{4071449E-8D9C-42D6-83F5-7F8DD23EBE66}" type="parTrans" cxnId="{C05F0BB5-A856-42D9-976F-39075285A21D}">
      <dgm:prSet/>
      <dgm:spPr/>
      <dgm:t>
        <a:bodyPr/>
        <a:lstStyle/>
        <a:p>
          <a:endParaRPr lang="ru-RU"/>
        </a:p>
      </dgm:t>
    </dgm:pt>
    <dgm:pt modelId="{35892020-AA24-4025-BCB1-8F6A0929C7C4}" type="sibTrans" cxnId="{C05F0BB5-A856-42D9-976F-39075285A21D}">
      <dgm:prSet/>
      <dgm:spPr/>
      <dgm:t>
        <a:bodyPr/>
        <a:lstStyle/>
        <a:p>
          <a:endParaRPr lang="ru-RU"/>
        </a:p>
      </dgm:t>
    </dgm:pt>
    <dgm:pt modelId="{F537EC61-96FA-4D42-AB8E-4EF37743E8AE}">
      <dgm:prSet/>
      <dgm:spPr/>
      <dgm:t>
        <a:bodyPr/>
        <a:lstStyle/>
        <a:p>
          <a:pPr rtl="0"/>
          <a:r>
            <a:rPr lang="ru-RU" b="1" i="1" dirty="0" smtClean="0"/>
            <a:t>Часть денег учитель оставляет себе на покрытие организационных расходов.</a:t>
          </a:r>
          <a:endParaRPr lang="ru-RU" dirty="0"/>
        </a:p>
      </dgm:t>
    </dgm:pt>
    <dgm:pt modelId="{F6E042E8-C8E0-46D8-8406-FC28E5C8FBBA}" type="parTrans" cxnId="{29D42DCE-0256-42C2-8188-AE04403DEA08}">
      <dgm:prSet/>
      <dgm:spPr/>
      <dgm:t>
        <a:bodyPr/>
        <a:lstStyle/>
        <a:p>
          <a:endParaRPr lang="ru-RU"/>
        </a:p>
      </dgm:t>
    </dgm:pt>
    <dgm:pt modelId="{7A3897B2-6326-4401-A44E-FE57291F52ED}" type="sibTrans" cxnId="{29D42DCE-0256-42C2-8188-AE04403DEA08}">
      <dgm:prSet/>
      <dgm:spPr/>
      <dgm:t>
        <a:bodyPr/>
        <a:lstStyle/>
        <a:p>
          <a:endParaRPr lang="ru-RU"/>
        </a:p>
      </dgm:t>
    </dgm:pt>
    <dgm:pt modelId="{579D6C8D-23C9-44DC-B183-3DEB9376A4F3}">
      <dgm:prSet/>
      <dgm:spPr/>
      <dgm:t>
        <a:bodyPr/>
        <a:lstStyle/>
        <a:p>
          <a:pPr rtl="0"/>
          <a:r>
            <a:rPr lang="ru-RU" b="1" i="1" dirty="0" smtClean="0"/>
            <a:t>Оплата может быть произведена:</a:t>
          </a:r>
          <a:endParaRPr lang="ru-RU" dirty="0"/>
        </a:p>
      </dgm:t>
    </dgm:pt>
    <dgm:pt modelId="{EE1F8361-1BAF-4F0B-963E-FB66C8C69720}" type="parTrans" cxnId="{F26DAD84-5C20-4346-B8D3-65AE3D1D54D6}">
      <dgm:prSet/>
      <dgm:spPr/>
      <dgm:t>
        <a:bodyPr/>
        <a:lstStyle/>
        <a:p>
          <a:endParaRPr lang="ru-RU"/>
        </a:p>
      </dgm:t>
    </dgm:pt>
    <dgm:pt modelId="{E0CA3589-2DBC-4F17-990A-6104513A2B44}" type="sibTrans" cxnId="{F26DAD84-5C20-4346-B8D3-65AE3D1D54D6}">
      <dgm:prSet/>
      <dgm:spPr/>
      <dgm:t>
        <a:bodyPr/>
        <a:lstStyle/>
        <a:p>
          <a:endParaRPr lang="ru-RU"/>
        </a:p>
      </dgm:t>
    </dgm:pt>
    <dgm:pt modelId="{7EAB240F-F64B-4F87-BD53-356543DE8A05}">
      <dgm:prSet/>
      <dgm:spPr/>
      <dgm:t>
        <a:bodyPr/>
        <a:lstStyle/>
        <a:p>
          <a:pPr rtl="0"/>
          <a:r>
            <a:rPr lang="ru-RU" b="1" i="1" dirty="0" smtClean="0"/>
            <a:t>банковским,</a:t>
          </a:r>
          <a:endParaRPr lang="ru-RU" dirty="0"/>
        </a:p>
      </dgm:t>
    </dgm:pt>
    <dgm:pt modelId="{230969FA-13BE-402E-AEB8-FCF851C5D105}" type="parTrans" cxnId="{7974539A-2888-4587-9D10-C3A71D180771}">
      <dgm:prSet/>
      <dgm:spPr/>
      <dgm:t>
        <a:bodyPr/>
        <a:lstStyle/>
        <a:p>
          <a:endParaRPr lang="ru-RU"/>
        </a:p>
      </dgm:t>
    </dgm:pt>
    <dgm:pt modelId="{E699E9D7-9ACB-4738-B30A-78BD516ABF1A}" type="sibTrans" cxnId="{7974539A-2888-4587-9D10-C3A71D180771}">
      <dgm:prSet/>
      <dgm:spPr/>
      <dgm:t>
        <a:bodyPr/>
        <a:lstStyle/>
        <a:p>
          <a:endParaRPr lang="ru-RU"/>
        </a:p>
      </dgm:t>
    </dgm:pt>
    <dgm:pt modelId="{469734A2-CEB7-478B-B5F3-A3CFA9F28E50}">
      <dgm:prSet/>
      <dgm:spPr/>
      <dgm:t>
        <a:bodyPr/>
        <a:lstStyle/>
        <a:p>
          <a:pPr rtl="0"/>
          <a:r>
            <a:rPr lang="ru-RU" b="1" i="1" dirty="0" smtClean="0"/>
            <a:t>почтовым переводом</a:t>
          </a:r>
          <a:endParaRPr lang="ru-RU" dirty="0"/>
        </a:p>
      </dgm:t>
    </dgm:pt>
    <dgm:pt modelId="{21445A4A-6F1C-4415-A764-D0D5D6E9EBE1}" type="parTrans" cxnId="{61956D5B-8BCA-4D0E-ADC5-08DFE80F98ED}">
      <dgm:prSet/>
      <dgm:spPr/>
      <dgm:t>
        <a:bodyPr/>
        <a:lstStyle/>
        <a:p>
          <a:endParaRPr lang="ru-RU"/>
        </a:p>
      </dgm:t>
    </dgm:pt>
    <dgm:pt modelId="{4CFAE138-1783-4C9D-B684-3FCC473A2BE4}" type="sibTrans" cxnId="{61956D5B-8BCA-4D0E-ADC5-08DFE80F98ED}">
      <dgm:prSet/>
      <dgm:spPr/>
      <dgm:t>
        <a:bodyPr/>
        <a:lstStyle/>
        <a:p>
          <a:endParaRPr lang="ru-RU"/>
        </a:p>
      </dgm:t>
    </dgm:pt>
    <dgm:pt modelId="{BD57AE63-D436-469E-9635-46AA794CA564}" type="pres">
      <dgm:prSet presAssocID="{75A851F0-46F0-4FD6-BBED-561C2BDCF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0B64F4-8256-423E-9BDA-9BD5E760AD4C}" type="pres">
      <dgm:prSet presAssocID="{1D3D43B7-EB1D-4A38-A60F-8D57E073B0A7}" presName="composite" presStyleCnt="0"/>
      <dgm:spPr/>
      <dgm:t>
        <a:bodyPr/>
        <a:lstStyle/>
        <a:p>
          <a:endParaRPr lang="ru-RU"/>
        </a:p>
      </dgm:t>
    </dgm:pt>
    <dgm:pt modelId="{8276C404-8C82-4C4C-B603-B689F51720CC}" type="pres">
      <dgm:prSet presAssocID="{1D3D43B7-EB1D-4A38-A60F-8D57E073B0A7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13527EE-2021-4399-ABD0-3BE4AF2400AE}" type="pres">
      <dgm:prSet presAssocID="{1D3D43B7-EB1D-4A38-A60F-8D57E073B0A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2A296-5291-4822-AFFD-D25454742D19}" type="pres">
      <dgm:prSet presAssocID="{35892020-AA24-4025-BCB1-8F6A0929C7C4}" presName="spacing" presStyleCnt="0"/>
      <dgm:spPr/>
      <dgm:t>
        <a:bodyPr/>
        <a:lstStyle/>
        <a:p>
          <a:endParaRPr lang="ru-RU"/>
        </a:p>
      </dgm:t>
    </dgm:pt>
    <dgm:pt modelId="{EFD63074-1B59-4CCA-91F5-33A3A8119C21}" type="pres">
      <dgm:prSet presAssocID="{F537EC61-96FA-4D42-AB8E-4EF37743E8AE}" presName="composite" presStyleCnt="0"/>
      <dgm:spPr/>
      <dgm:t>
        <a:bodyPr/>
        <a:lstStyle/>
        <a:p>
          <a:endParaRPr lang="ru-RU"/>
        </a:p>
      </dgm:t>
    </dgm:pt>
    <dgm:pt modelId="{71F1AEFE-9700-4B44-8C92-7B4A615A7F36}" type="pres">
      <dgm:prSet presAssocID="{F537EC61-96FA-4D42-AB8E-4EF37743E8AE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25C40CF-1E03-4694-882A-03DBC27828EB}" type="pres">
      <dgm:prSet presAssocID="{F537EC61-96FA-4D42-AB8E-4EF37743E8A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F9098-0A3A-4D5B-A73C-2171097C0B4F}" type="pres">
      <dgm:prSet presAssocID="{7A3897B2-6326-4401-A44E-FE57291F52ED}" presName="spacing" presStyleCnt="0"/>
      <dgm:spPr/>
      <dgm:t>
        <a:bodyPr/>
        <a:lstStyle/>
        <a:p>
          <a:endParaRPr lang="ru-RU"/>
        </a:p>
      </dgm:t>
    </dgm:pt>
    <dgm:pt modelId="{0A39BFF0-E430-4F86-A3F8-6B6E5E08A85F}" type="pres">
      <dgm:prSet presAssocID="{579D6C8D-23C9-44DC-B183-3DEB9376A4F3}" presName="composite" presStyleCnt="0"/>
      <dgm:spPr/>
      <dgm:t>
        <a:bodyPr/>
        <a:lstStyle/>
        <a:p>
          <a:endParaRPr lang="ru-RU"/>
        </a:p>
      </dgm:t>
    </dgm:pt>
    <dgm:pt modelId="{8A9CF8F3-6A5B-4AA0-BF77-F9213A5D8637}" type="pres">
      <dgm:prSet presAssocID="{579D6C8D-23C9-44DC-B183-3DEB9376A4F3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B6F8762-8F61-44B2-B874-6D2FA5659CE8}" type="pres">
      <dgm:prSet presAssocID="{579D6C8D-23C9-44DC-B183-3DEB9376A4F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6DAD84-5C20-4346-B8D3-65AE3D1D54D6}" srcId="{75A851F0-46F0-4FD6-BBED-561C2BDCF806}" destId="{579D6C8D-23C9-44DC-B183-3DEB9376A4F3}" srcOrd="2" destOrd="0" parTransId="{EE1F8361-1BAF-4F0B-963E-FB66C8C69720}" sibTransId="{E0CA3589-2DBC-4F17-990A-6104513A2B44}"/>
    <dgm:cxn modelId="{94219F9B-75E4-4C68-932E-17157AF459E8}" type="presOf" srcId="{75A851F0-46F0-4FD6-BBED-561C2BDCF806}" destId="{BD57AE63-D436-469E-9635-46AA794CA564}" srcOrd="0" destOrd="0" presId="urn:microsoft.com/office/officeart/2005/8/layout/vList3"/>
    <dgm:cxn modelId="{FE57109F-0A61-497B-A0E8-F0A936DE052D}" type="presOf" srcId="{7EAB240F-F64B-4F87-BD53-356543DE8A05}" destId="{2B6F8762-8F61-44B2-B874-6D2FA5659CE8}" srcOrd="0" destOrd="1" presId="urn:microsoft.com/office/officeart/2005/8/layout/vList3"/>
    <dgm:cxn modelId="{B5150EDF-4DD7-4D3D-9814-F3B7CACD653E}" type="presOf" srcId="{1D3D43B7-EB1D-4A38-A60F-8D57E073B0A7}" destId="{213527EE-2021-4399-ABD0-3BE4AF2400AE}" srcOrd="0" destOrd="0" presId="urn:microsoft.com/office/officeart/2005/8/layout/vList3"/>
    <dgm:cxn modelId="{61956D5B-8BCA-4D0E-ADC5-08DFE80F98ED}" srcId="{579D6C8D-23C9-44DC-B183-3DEB9376A4F3}" destId="{469734A2-CEB7-478B-B5F3-A3CFA9F28E50}" srcOrd="1" destOrd="0" parTransId="{21445A4A-6F1C-4415-A764-D0D5D6E9EBE1}" sibTransId="{4CFAE138-1783-4C9D-B684-3FCC473A2BE4}"/>
    <dgm:cxn modelId="{AD67500F-EA16-41DA-A2BF-A15C09EBBA7F}" type="presOf" srcId="{469734A2-CEB7-478B-B5F3-A3CFA9F28E50}" destId="{2B6F8762-8F61-44B2-B874-6D2FA5659CE8}" srcOrd="0" destOrd="2" presId="urn:microsoft.com/office/officeart/2005/8/layout/vList3"/>
    <dgm:cxn modelId="{802D0306-0533-4A46-8404-12C373804A7F}" type="presOf" srcId="{F537EC61-96FA-4D42-AB8E-4EF37743E8AE}" destId="{C25C40CF-1E03-4694-882A-03DBC27828EB}" srcOrd="0" destOrd="0" presId="urn:microsoft.com/office/officeart/2005/8/layout/vList3"/>
    <dgm:cxn modelId="{C05F0BB5-A856-42D9-976F-39075285A21D}" srcId="{75A851F0-46F0-4FD6-BBED-561C2BDCF806}" destId="{1D3D43B7-EB1D-4A38-A60F-8D57E073B0A7}" srcOrd="0" destOrd="0" parTransId="{4071449E-8D9C-42D6-83F5-7F8DD23EBE66}" sibTransId="{35892020-AA24-4025-BCB1-8F6A0929C7C4}"/>
    <dgm:cxn modelId="{29D42DCE-0256-42C2-8188-AE04403DEA08}" srcId="{75A851F0-46F0-4FD6-BBED-561C2BDCF806}" destId="{F537EC61-96FA-4D42-AB8E-4EF37743E8AE}" srcOrd="1" destOrd="0" parTransId="{F6E042E8-C8E0-46D8-8406-FC28E5C8FBBA}" sibTransId="{7A3897B2-6326-4401-A44E-FE57291F52ED}"/>
    <dgm:cxn modelId="{653C6794-78FF-4E8C-BD49-9574B8FF5CD5}" type="presOf" srcId="{579D6C8D-23C9-44DC-B183-3DEB9376A4F3}" destId="{2B6F8762-8F61-44B2-B874-6D2FA5659CE8}" srcOrd="0" destOrd="0" presId="urn:microsoft.com/office/officeart/2005/8/layout/vList3"/>
    <dgm:cxn modelId="{7974539A-2888-4587-9D10-C3A71D180771}" srcId="{579D6C8D-23C9-44DC-B183-3DEB9376A4F3}" destId="{7EAB240F-F64B-4F87-BD53-356543DE8A05}" srcOrd="0" destOrd="0" parTransId="{230969FA-13BE-402E-AEB8-FCF851C5D105}" sibTransId="{E699E9D7-9ACB-4738-B30A-78BD516ABF1A}"/>
    <dgm:cxn modelId="{07769E7A-F74C-4D9C-8667-1F1EB3413DFF}" type="presParOf" srcId="{BD57AE63-D436-469E-9635-46AA794CA564}" destId="{B20B64F4-8256-423E-9BDA-9BD5E760AD4C}" srcOrd="0" destOrd="0" presId="urn:microsoft.com/office/officeart/2005/8/layout/vList3"/>
    <dgm:cxn modelId="{8D882A4C-70D9-47D2-9B7E-B4F607680AD8}" type="presParOf" srcId="{B20B64F4-8256-423E-9BDA-9BD5E760AD4C}" destId="{8276C404-8C82-4C4C-B603-B689F51720CC}" srcOrd="0" destOrd="0" presId="urn:microsoft.com/office/officeart/2005/8/layout/vList3"/>
    <dgm:cxn modelId="{286DF157-C23B-49D6-B119-CBBED86015FA}" type="presParOf" srcId="{B20B64F4-8256-423E-9BDA-9BD5E760AD4C}" destId="{213527EE-2021-4399-ABD0-3BE4AF2400AE}" srcOrd="1" destOrd="0" presId="urn:microsoft.com/office/officeart/2005/8/layout/vList3"/>
    <dgm:cxn modelId="{2E71EDDC-60AB-4D4D-B6C1-AB32FC875D32}" type="presParOf" srcId="{BD57AE63-D436-469E-9635-46AA794CA564}" destId="{34A2A296-5291-4822-AFFD-D25454742D19}" srcOrd="1" destOrd="0" presId="urn:microsoft.com/office/officeart/2005/8/layout/vList3"/>
    <dgm:cxn modelId="{1A57F4B2-E50A-4981-A473-889D12E020F3}" type="presParOf" srcId="{BD57AE63-D436-469E-9635-46AA794CA564}" destId="{EFD63074-1B59-4CCA-91F5-33A3A8119C21}" srcOrd="2" destOrd="0" presId="urn:microsoft.com/office/officeart/2005/8/layout/vList3"/>
    <dgm:cxn modelId="{BF910B3A-1839-40EF-8835-2786C2E353E0}" type="presParOf" srcId="{EFD63074-1B59-4CCA-91F5-33A3A8119C21}" destId="{71F1AEFE-9700-4B44-8C92-7B4A615A7F36}" srcOrd="0" destOrd="0" presId="urn:microsoft.com/office/officeart/2005/8/layout/vList3"/>
    <dgm:cxn modelId="{A59E9915-807A-476E-A401-9EEBBC7D5BB6}" type="presParOf" srcId="{EFD63074-1B59-4CCA-91F5-33A3A8119C21}" destId="{C25C40CF-1E03-4694-882A-03DBC27828EB}" srcOrd="1" destOrd="0" presId="urn:microsoft.com/office/officeart/2005/8/layout/vList3"/>
    <dgm:cxn modelId="{D126CA79-8731-4A6B-BFAB-FE90336EF358}" type="presParOf" srcId="{BD57AE63-D436-469E-9635-46AA794CA564}" destId="{87AF9098-0A3A-4D5B-A73C-2171097C0B4F}" srcOrd="3" destOrd="0" presId="urn:microsoft.com/office/officeart/2005/8/layout/vList3"/>
    <dgm:cxn modelId="{91429762-2882-4705-B346-44200346031A}" type="presParOf" srcId="{BD57AE63-D436-469E-9635-46AA794CA564}" destId="{0A39BFF0-E430-4F86-A3F8-6B6E5E08A85F}" srcOrd="4" destOrd="0" presId="urn:microsoft.com/office/officeart/2005/8/layout/vList3"/>
    <dgm:cxn modelId="{C4EEC6C8-4BF7-4748-A3FA-237058EFE22B}" type="presParOf" srcId="{0A39BFF0-E430-4F86-A3F8-6B6E5E08A85F}" destId="{8A9CF8F3-6A5B-4AA0-BF77-F9213A5D8637}" srcOrd="0" destOrd="0" presId="urn:microsoft.com/office/officeart/2005/8/layout/vList3"/>
    <dgm:cxn modelId="{A711C86D-CD4B-489B-B8AD-AF27F3703D17}" type="presParOf" srcId="{0A39BFF0-E430-4F86-A3F8-6B6E5E08A85F}" destId="{2B6F8762-8F61-44B2-B874-6D2FA5659CE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280DC7-6B70-4B47-88FB-9B9D4DA7F05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F20D1D-B943-4643-84D7-AC44E7F69CDF}">
      <dgm:prSet/>
      <dgm:spPr/>
      <dgm:t>
        <a:bodyPr/>
        <a:lstStyle/>
        <a:p>
          <a:pPr rtl="0"/>
          <a:r>
            <a:rPr lang="ru-RU" b="1" dirty="0" smtClean="0"/>
            <a:t>+ 10%</a:t>
          </a:r>
          <a:endParaRPr lang="ru-RU" dirty="0"/>
        </a:p>
      </dgm:t>
    </dgm:pt>
    <dgm:pt modelId="{0AA23137-FC5F-4C91-A807-BCC94F2AB2F8}" type="parTrans" cxnId="{C1B94F92-D11E-4E9F-AE5F-EDD72233DA5A}">
      <dgm:prSet/>
      <dgm:spPr/>
      <dgm:t>
        <a:bodyPr/>
        <a:lstStyle/>
        <a:p>
          <a:endParaRPr lang="ru-RU"/>
        </a:p>
      </dgm:t>
    </dgm:pt>
    <dgm:pt modelId="{9CF404AF-2B2A-4B2B-97F1-01D02F6EE3EA}" type="sibTrans" cxnId="{C1B94F92-D11E-4E9F-AE5F-EDD72233DA5A}">
      <dgm:prSet/>
      <dgm:spPr/>
      <dgm:t>
        <a:bodyPr/>
        <a:lstStyle/>
        <a:p>
          <a:endParaRPr lang="ru-RU"/>
        </a:p>
      </dgm:t>
    </dgm:pt>
    <dgm:pt modelId="{8DFECF1A-9623-4E11-BB47-8FC6083D7757}">
      <dgm:prSet/>
      <dgm:spPr/>
      <dgm:t>
        <a:bodyPr/>
        <a:lstStyle/>
        <a:p>
          <a:pPr rtl="0"/>
          <a:r>
            <a:rPr lang="ru-RU" b="1" dirty="0" smtClean="0"/>
            <a:t>+ 10%</a:t>
          </a:r>
          <a:endParaRPr lang="ru-RU" dirty="0"/>
        </a:p>
      </dgm:t>
    </dgm:pt>
    <dgm:pt modelId="{510502FD-F156-4143-AFFF-606BCC60E64B}" type="parTrans" cxnId="{41E6A255-6145-4D90-88BB-4B84083DCA65}">
      <dgm:prSet/>
      <dgm:spPr/>
      <dgm:t>
        <a:bodyPr/>
        <a:lstStyle/>
        <a:p>
          <a:endParaRPr lang="ru-RU"/>
        </a:p>
      </dgm:t>
    </dgm:pt>
    <dgm:pt modelId="{093794B4-D493-4FE1-8D8D-873CE6E372EB}" type="sibTrans" cxnId="{41E6A255-6145-4D90-88BB-4B84083DCA65}">
      <dgm:prSet/>
      <dgm:spPr/>
      <dgm:t>
        <a:bodyPr/>
        <a:lstStyle/>
        <a:p>
          <a:endParaRPr lang="ru-RU"/>
        </a:p>
      </dgm:t>
    </dgm:pt>
    <dgm:pt modelId="{7A0D1C30-DC4B-4587-BAB4-35A6595A4503}">
      <dgm:prSet/>
      <dgm:spPr/>
      <dgm:t>
        <a:bodyPr/>
        <a:lstStyle/>
        <a:p>
          <a:pPr rtl="0"/>
          <a:r>
            <a:rPr lang="ru-RU" b="1" dirty="0" smtClean="0"/>
            <a:t>+ 10%</a:t>
          </a:r>
          <a:endParaRPr lang="ru-RU" dirty="0"/>
        </a:p>
      </dgm:t>
    </dgm:pt>
    <dgm:pt modelId="{D427A195-1F12-474A-87C5-3CBA1C88F272}" type="parTrans" cxnId="{6CFFFF7B-12E4-4C1F-BBCC-2229C48340D0}">
      <dgm:prSet/>
      <dgm:spPr/>
      <dgm:t>
        <a:bodyPr/>
        <a:lstStyle/>
        <a:p>
          <a:endParaRPr lang="ru-RU"/>
        </a:p>
      </dgm:t>
    </dgm:pt>
    <dgm:pt modelId="{8A42CC5D-D1C8-447B-A5E4-0E4D03A6F8D8}" type="sibTrans" cxnId="{6CFFFF7B-12E4-4C1F-BBCC-2229C48340D0}">
      <dgm:prSet/>
      <dgm:spPr/>
      <dgm:t>
        <a:bodyPr/>
        <a:lstStyle/>
        <a:p>
          <a:endParaRPr lang="ru-RU"/>
        </a:p>
      </dgm:t>
    </dgm:pt>
    <dgm:pt modelId="{C1AA0DD4-AF6D-4CB0-B0A5-8FC2846DFF9E}">
      <dgm:prSet/>
      <dgm:spPr/>
      <dgm:t>
        <a:bodyPr/>
        <a:lstStyle/>
        <a:p>
          <a:pPr rtl="0"/>
          <a:r>
            <a:rPr lang="ru-RU" b="1" dirty="0" smtClean="0"/>
            <a:t>+ </a:t>
          </a:r>
          <a:r>
            <a:rPr lang="ru-RU" b="1" smtClean="0"/>
            <a:t>10% </a:t>
          </a:r>
          <a:endParaRPr lang="ru-RU" dirty="0"/>
        </a:p>
      </dgm:t>
    </dgm:pt>
    <dgm:pt modelId="{F0289276-75D1-4D58-BC24-1127E1007164}" type="parTrans" cxnId="{67368695-6A40-4ED9-921B-18EDC0068D34}">
      <dgm:prSet/>
      <dgm:spPr/>
      <dgm:t>
        <a:bodyPr/>
        <a:lstStyle/>
        <a:p>
          <a:endParaRPr lang="ru-RU"/>
        </a:p>
      </dgm:t>
    </dgm:pt>
    <dgm:pt modelId="{F81F7114-9BD8-4A4B-A854-A1F823ED2758}" type="sibTrans" cxnId="{67368695-6A40-4ED9-921B-18EDC0068D34}">
      <dgm:prSet/>
      <dgm:spPr/>
      <dgm:t>
        <a:bodyPr/>
        <a:lstStyle/>
        <a:p>
          <a:endParaRPr lang="ru-RU"/>
        </a:p>
      </dgm:t>
    </dgm:pt>
    <dgm:pt modelId="{E2FF7012-B8E9-4328-A022-E11C0F821FA3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школе (число участников менее 1000 человек);</a:t>
          </a:r>
          <a:endParaRPr lang="ru-RU" dirty="0"/>
        </a:p>
      </dgm:t>
    </dgm:pt>
    <dgm:pt modelId="{FE7A7EB0-5747-43E5-B454-1B8286216EF2}" type="parTrans" cxnId="{B51592B1-65B0-4098-9289-7DEB10044E05}">
      <dgm:prSet/>
      <dgm:spPr/>
      <dgm:t>
        <a:bodyPr/>
        <a:lstStyle/>
        <a:p>
          <a:endParaRPr lang="ru-RU"/>
        </a:p>
      </dgm:t>
    </dgm:pt>
    <dgm:pt modelId="{E103C19F-ADAC-4A4F-927E-3770E9FB09A5}" type="sibTrans" cxnId="{B51592B1-65B0-4098-9289-7DEB10044E05}">
      <dgm:prSet/>
      <dgm:spPr/>
      <dgm:t>
        <a:bodyPr/>
        <a:lstStyle/>
        <a:p>
          <a:endParaRPr lang="ru-RU"/>
        </a:p>
      </dgm:t>
    </dgm:pt>
    <dgm:pt modelId="{7D9A204E-D7AE-4F3E-B06A-4DA8BAE8CDC3}">
      <dgm:prSet/>
      <dgm:spPr/>
      <dgm:t>
        <a:bodyPr/>
        <a:lstStyle/>
        <a:p>
          <a:pPr rtl="0"/>
          <a:r>
            <a:rPr lang="ru-RU" b="1" smtClean="0"/>
            <a:t> </a:t>
          </a:r>
          <a:r>
            <a:rPr lang="ru-RU" dirty="0" smtClean="0"/>
            <a:t>за организацию и проведение конкурса в регионе (число участников 1000 и более человек);</a:t>
          </a:r>
          <a:endParaRPr lang="ru-RU" dirty="0"/>
        </a:p>
      </dgm:t>
    </dgm:pt>
    <dgm:pt modelId="{E0EC1C16-63BA-4CFB-B1A2-7A55577A55E1}" type="parTrans" cxnId="{CBEC77A9-9E40-41F0-BAE2-C24640952D26}">
      <dgm:prSet/>
      <dgm:spPr/>
      <dgm:t>
        <a:bodyPr/>
        <a:lstStyle/>
        <a:p>
          <a:endParaRPr lang="ru-RU"/>
        </a:p>
      </dgm:t>
    </dgm:pt>
    <dgm:pt modelId="{72995BA9-36DD-48B7-BBE6-E1760AB266F0}" type="sibTrans" cxnId="{CBEC77A9-9E40-41F0-BAE2-C24640952D26}">
      <dgm:prSet/>
      <dgm:spPr/>
      <dgm:t>
        <a:bodyPr/>
        <a:lstStyle/>
        <a:p>
          <a:endParaRPr lang="ru-RU"/>
        </a:p>
      </dgm:t>
    </dgm:pt>
    <dgm:pt modelId="{734FA7C4-5621-4692-B18B-420E54693971}">
      <dgm:prSet/>
      <dgm:spPr/>
      <dgm:t>
        <a:bodyPr/>
        <a:lstStyle/>
        <a:p>
          <a:pPr rtl="0"/>
          <a:r>
            <a:rPr lang="ru-RU" b="1" smtClean="0"/>
            <a:t> </a:t>
          </a:r>
          <a:r>
            <a:rPr lang="ru-RU" dirty="0" smtClean="0"/>
            <a:t>если  бланки ответов и тексты задач Исполнитель получает от Организатора в электронной форме (форматы .</a:t>
          </a:r>
          <a:r>
            <a:rPr lang="en-US" dirty="0" err="1" smtClean="0"/>
            <a:t>pdf</a:t>
          </a:r>
          <a:r>
            <a:rPr lang="ru-RU" dirty="0" smtClean="0"/>
            <a:t> или .</a:t>
          </a:r>
          <a:r>
            <a:rPr lang="en-US" dirty="0" smtClean="0"/>
            <a:t>doc</a:t>
          </a:r>
          <a:r>
            <a:rPr lang="ru-RU" dirty="0" smtClean="0"/>
            <a:t>) и тиражируются Исполнителем на всех участников конкурса за свой счет; </a:t>
          </a:r>
          <a:endParaRPr lang="ru-RU" dirty="0"/>
        </a:p>
      </dgm:t>
    </dgm:pt>
    <dgm:pt modelId="{BAC7910B-EBBC-4AF4-BCBD-3E0909EEAB46}" type="parTrans" cxnId="{256197C0-F71B-4006-8B6B-15A9DF2242D4}">
      <dgm:prSet/>
      <dgm:spPr/>
      <dgm:t>
        <a:bodyPr/>
        <a:lstStyle/>
        <a:p>
          <a:endParaRPr lang="ru-RU"/>
        </a:p>
      </dgm:t>
    </dgm:pt>
    <dgm:pt modelId="{5240E802-CE5F-4A80-A817-3EE8D7A340BD}" type="sibTrans" cxnId="{256197C0-F71B-4006-8B6B-15A9DF2242D4}">
      <dgm:prSet/>
      <dgm:spPr/>
      <dgm:t>
        <a:bodyPr/>
        <a:lstStyle/>
        <a:p>
          <a:endParaRPr lang="ru-RU"/>
        </a:p>
      </dgm:t>
    </dgm:pt>
    <dgm:pt modelId="{56D1018A-1972-4783-8281-B9CBFDF90E44}">
      <dgm:prSet/>
      <dgm:spPr/>
      <dgm:t>
        <a:bodyPr/>
        <a:lstStyle/>
        <a:p>
          <a:pPr rtl="0"/>
          <a:r>
            <a:rPr lang="ru-RU" smtClean="0"/>
            <a:t> </a:t>
          </a:r>
          <a:r>
            <a:rPr lang="ru-RU" dirty="0" smtClean="0"/>
            <a:t>если бланки ответов предварительно обрабатываются Исполнителем, и передаются Организатору в электронном варианте с использованием формы, предоставляемой Организатором (формат .</a:t>
          </a:r>
          <a:r>
            <a:rPr lang="en-US" dirty="0" err="1" smtClean="0"/>
            <a:t>xls</a:t>
          </a:r>
          <a:r>
            <a:rPr lang="ru-RU" dirty="0" smtClean="0"/>
            <a:t>).</a:t>
          </a:r>
          <a:endParaRPr lang="ru-RU" dirty="0"/>
        </a:p>
      </dgm:t>
    </dgm:pt>
    <dgm:pt modelId="{1A6FC218-26ED-4DA2-84A7-A3C9F9DE157D}" type="parTrans" cxnId="{07836404-444D-47E0-8401-358FB36046DC}">
      <dgm:prSet/>
      <dgm:spPr/>
      <dgm:t>
        <a:bodyPr/>
        <a:lstStyle/>
        <a:p>
          <a:endParaRPr lang="ru-RU"/>
        </a:p>
      </dgm:t>
    </dgm:pt>
    <dgm:pt modelId="{5C63FF45-3AF4-45E4-A750-687A395D9D04}" type="sibTrans" cxnId="{07836404-444D-47E0-8401-358FB36046DC}">
      <dgm:prSet/>
      <dgm:spPr/>
      <dgm:t>
        <a:bodyPr/>
        <a:lstStyle/>
        <a:p>
          <a:endParaRPr lang="ru-RU"/>
        </a:p>
      </dgm:t>
    </dgm:pt>
    <dgm:pt modelId="{88B5BBDB-C634-4571-B3CE-3BF20509F005}" type="pres">
      <dgm:prSet presAssocID="{DB280DC7-6B70-4B47-88FB-9B9D4DA7F0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913A65-14EE-48E5-80E4-63CEC7252E74}" type="pres">
      <dgm:prSet presAssocID="{74F20D1D-B943-4643-84D7-AC44E7F69CDF}" presName="linNode" presStyleCnt="0"/>
      <dgm:spPr/>
      <dgm:t>
        <a:bodyPr/>
        <a:lstStyle/>
        <a:p>
          <a:endParaRPr lang="ru-RU"/>
        </a:p>
      </dgm:t>
    </dgm:pt>
    <dgm:pt modelId="{680C8A57-405E-4510-BACC-3B26FEDF8D26}" type="pres">
      <dgm:prSet presAssocID="{74F20D1D-B943-4643-84D7-AC44E7F69CD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23CFA-DE80-4B07-97FC-4ADA1E0449BB}" type="pres">
      <dgm:prSet presAssocID="{74F20D1D-B943-4643-84D7-AC44E7F69CD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4641E-F05F-4A6A-B475-6A5940A2FBC9}" type="pres">
      <dgm:prSet presAssocID="{9CF404AF-2B2A-4B2B-97F1-01D02F6EE3EA}" presName="sp" presStyleCnt="0"/>
      <dgm:spPr/>
      <dgm:t>
        <a:bodyPr/>
        <a:lstStyle/>
        <a:p>
          <a:endParaRPr lang="ru-RU"/>
        </a:p>
      </dgm:t>
    </dgm:pt>
    <dgm:pt modelId="{A098478F-6123-4AF4-BE63-1FF7E369C1EB}" type="pres">
      <dgm:prSet presAssocID="{8DFECF1A-9623-4E11-BB47-8FC6083D7757}" presName="linNode" presStyleCnt="0"/>
      <dgm:spPr/>
      <dgm:t>
        <a:bodyPr/>
        <a:lstStyle/>
        <a:p>
          <a:endParaRPr lang="ru-RU"/>
        </a:p>
      </dgm:t>
    </dgm:pt>
    <dgm:pt modelId="{593E3918-2128-433D-AC07-E5135BF6BE24}" type="pres">
      <dgm:prSet presAssocID="{8DFECF1A-9623-4E11-BB47-8FC6083D775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256AA-45F9-47E6-9FB9-78FE79B44B17}" type="pres">
      <dgm:prSet presAssocID="{8DFECF1A-9623-4E11-BB47-8FC6083D775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B2CB7-56E9-48E7-8C13-3C4E36B9BBA8}" type="pres">
      <dgm:prSet presAssocID="{093794B4-D493-4FE1-8D8D-873CE6E372EB}" presName="sp" presStyleCnt="0"/>
      <dgm:spPr/>
      <dgm:t>
        <a:bodyPr/>
        <a:lstStyle/>
        <a:p>
          <a:endParaRPr lang="ru-RU"/>
        </a:p>
      </dgm:t>
    </dgm:pt>
    <dgm:pt modelId="{028C9D69-3B53-48EF-94E3-F1AD23AC9C0A}" type="pres">
      <dgm:prSet presAssocID="{7A0D1C30-DC4B-4587-BAB4-35A6595A4503}" presName="linNode" presStyleCnt="0"/>
      <dgm:spPr/>
      <dgm:t>
        <a:bodyPr/>
        <a:lstStyle/>
        <a:p>
          <a:endParaRPr lang="ru-RU"/>
        </a:p>
      </dgm:t>
    </dgm:pt>
    <dgm:pt modelId="{0ECE8836-320E-4446-97D4-734B421E1773}" type="pres">
      <dgm:prSet presAssocID="{7A0D1C30-DC4B-4587-BAB4-35A6595A450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2C80F-C8BE-42A5-A985-DB01598A4A00}" type="pres">
      <dgm:prSet presAssocID="{7A0D1C30-DC4B-4587-BAB4-35A6595A450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D24E4-99DA-40BE-ACA9-09BC18D99184}" type="pres">
      <dgm:prSet presAssocID="{8A42CC5D-D1C8-447B-A5E4-0E4D03A6F8D8}" presName="sp" presStyleCnt="0"/>
      <dgm:spPr/>
      <dgm:t>
        <a:bodyPr/>
        <a:lstStyle/>
        <a:p>
          <a:endParaRPr lang="ru-RU"/>
        </a:p>
      </dgm:t>
    </dgm:pt>
    <dgm:pt modelId="{ED17F897-1FA0-413D-9BA9-6BAA95329174}" type="pres">
      <dgm:prSet presAssocID="{C1AA0DD4-AF6D-4CB0-B0A5-8FC2846DFF9E}" presName="linNode" presStyleCnt="0"/>
      <dgm:spPr/>
      <dgm:t>
        <a:bodyPr/>
        <a:lstStyle/>
        <a:p>
          <a:endParaRPr lang="ru-RU"/>
        </a:p>
      </dgm:t>
    </dgm:pt>
    <dgm:pt modelId="{D80F8148-6710-4059-A4FA-198BC2A80403}" type="pres">
      <dgm:prSet presAssocID="{C1AA0DD4-AF6D-4CB0-B0A5-8FC2846DFF9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51BD4-1062-4608-A610-A08AE14E7980}" type="pres">
      <dgm:prSet presAssocID="{C1AA0DD4-AF6D-4CB0-B0A5-8FC2846DFF9E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C16273-B7F4-4BFF-B6DB-49C188A12285}" type="presOf" srcId="{DB280DC7-6B70-4B47-88FB-9B9D4DA7F05A}" destId="{88B5BBDB-C634-4571-B3CE-3BF20509F005}" srcOrd="0" destOrd="0" presId="urn:microsoft.com/office/officeart/2005/8/layout/vList5"/>
    <dgm:cxn modelId="{9E5E4776-9D96-4CDD-BF3A-7D1DE95DD16E}" type="presOf" srcId="{C1AA0DD4-AF6D-4CB0-B0A5-8FC2846DFF9E}" destId="{D80F8148-6710-4059-A4FA-198BC2A80403}" srcOrd="0" destOrd="0" presId="urn:microsoft.com/office/officeart/2005/8/layout/vList5"/>
    <dgm:cxn modelId="{67368695-6A40-4ED9-921B-18EDC0068D34}" srcId="{DB280DC7-6B70-4B47-88FB-9B9D4DA7F05A}" destId="{C1AA0DD4-AF6D-4CB0-B0A5-8FC2846DFF9E}" srcOrd="3" destOrd="0" parTransId="{F0289276-75D1-4D58-BC24-1127E1007164}" sibTransId="{F81F7114-9BD8-4A4B-A854-A1F823ED2758}"/>
    <dgm:cxn modelId="{2E49474F-96DF-46C1-A9F0-136308C2FA47}" type="presOf" srcId="{74F20D1D-B943-4643-84D7-AC44E7F69CDF}" destId="{680C8A57-405E-4510-BACC-3B26FEDF8D26}" srcOrd="0" destOrd="0" presId="urn:microsoft.com/office/officeart/2005/8/layout/vList5"/>
    <dgm:cxn modelId="{6CFFFF7B-12E4-4C1F-BBCC-2229C48340D0}" srcId="{DB280DC7-6B70-4B47-88FB-9B9D4DA7F05A}" destId="{7A0D1C30-DC4B-4587-BAB4-35A6595A4503}" srcOrd="2" destOrd="0" parTransId="{D427A195-1F12-474A-87C5-3CBA1C88F272}" sibTransId="{8A42CC5D-D1C8-447B-A5E4-0E4D03A6F8D8}"/>
    <dgm:cxn modelId="{923665CC-457C-4833-8680-AF7079D1F2DF}" type="presOf" srcId="{7A0D1C30-DC4B-4587-BAB4-35A6595A4503}" destId="{0ECE8836-320E-4446-97D4-734B421E1773}" srcOrd="0" destOrd="0" presId="urn:microsoft.com/office/officeart/2005/8/layout/vList5"/>
    <dgm:cxn modelId="{C1B94F92-D11E-4E9F-AE5F-EDD72233DA5A}" srcId="{DB280DC7-6B70-4B47-88FB-9B9D4DA7F05A}" destId="{74F20D1D-B943-4643-84D7-AC44E7F69CDF}" srcOrd="0" destOrd="0" parTransId="{0AA23137-FC5F-4C91-A807-BCC94F2AB2F8}" sibTransId="{9CF404AF-2B2A-4B2B-97F1-01D02F6EE3EA}"/>
    <dgm:cxn modelId="{8B8066D3-785F-44DC-838A-75069D4473F4}" type="presOf" srcId="{E2FF7012-B8E9-4328-A022-E11C0F821FA3}" destId="{1A123CFA-DE80-4B07-97FC-4ADA1E0449BB}" srcOrd="0" destOrd="0" presId="urn:microsoft.com/office/officeart/2005/8/layout/vList5"/>
    <dgm:cxn modelId="{256197C0-F71B-4006-8B6B-15A9DF2242D4}" srcId="{7A0D1C30-DC4B-4587-BAB4-35A6595A4503}" destId="{734FA7C4-5621-4692-B18B-420E54693971}" srcOrd="0" destOrd="0" parTransId="{BAC7910B-EBBC-4AF4-BCBD-3E0909EEAB46}" sibTransId="{5240E802-CE5F-4A80-A817-3EE8D7A340BD}"/>
    <dgm:cxn modelId="{B4F92D2B-A660-4BCF-A9FE-06EECAE5C67D}" type="presOf" srcId="{7D9A204E-D7AE-4F3E-B06A-4DA8BAE8CDC3}" destId="{140256AA-45F9-47E6-9FB9-78FE79B44B17}" srcOrd="0" destOrd="0" presId="urn:microsoft.com/office/officeart/2005/8/layout/vList5"/>
    <dgm:cxn modelId="{2B1AB602-75FC-4D82-B216-97B34765D735}" type="presOf" srcId="{734FA7C4-5621-4692-B18B-420E54693971}" destId="{3B62C80F-C8BE-42A5-A985-DB01598A4A00}" srcOrd="0" destOrd="0" presId="urn:microsoft.com/office/officeart/2005/8/layout/vList5"/>
    <dgm:cxn modelId="{81403E06-5E82-411E-8906-8BB95472972F}" type="presOf" srcId="{56D1018A-1972-4783-8281-B9CBFDF90E44}" destId="{76351BD4-1062-4608-A610-A08AE14E7980}" srcOrd="0" destOrd="0" presId="urn:microsoft.com/office/officeart/2005/8/layout/vList5"/>
    <dgm:cxn modelId="{07836404-444D-47E0-8401-358FB36046DC}" srcId="{C1AA0DD4-AF6D-4CB0-B0A5-8FC2846DFF9E}" destId="{56D1018A-1972-4783-8281-B9CBFDF90E44}" srcOrd="0" destOrd="0" parTransId="{1A6FC218-26ED-4DA2-84A7-A3C9F9DE157D}" sibTransId="{5C63FF45-3AF4-45E4-A750-687A395D9D04}"/>
    <dgm:cxn modelId="{3CBE0E68-34B5-44B7-936B-521AD8B46DCF}" type="presOf" srcId="{8DFECF1A-9623-4E11-BB47-8FC6083D7757}" destId="{593E3918-2128-433D-AC07-E5135BF6BE24}" srcOrd="0" destOrd="0" presId="urn:microsoft.com/office/officeart/2005/8/layout/vList5"/>
    <dgm:cxn modelId="{B51592B1-65B0-4098-9289-7DEB10044E05}" srcId="{74F20D1D-B943-4643-84D7-AC44E7F69CDF}" destId="{E2FF7012-B8E9-4328-A022-E11C0F821FA3}" srcOrd="0" destOrd="0" parTransId="{FE7A7EB0-5747-43E5-B454-1B8286216EF2}" sibTransId="{E103C19F-ADAC-4A4F-927E-3770E9FB09A5}"/>
    <dgm:cxn modelId="{41E6A255-6145-4D90-88BB-4B84083DCA65}" srcId="{DB280DC7-6B70-4B47-88FB-9B9D4DA7F05A}" destId="{8DFECF1A-9623-4E11-BB47-8FC6083D7757}" srcOrd="1" destOrd="0" parTransId="{510502FD-F156-4143-AFFF-606BCC60E64B}" sibTransId="{093794B4-D493-4FE1-8D8D-873CE6E372EB}"/>
    <dgm:cxn modelId="{CBEC77A9-9E40-41F0-BAE2-C24640952D26}" srcId="{8DFECF1A-9623-4E11-BB47-8FC6083D7757}" destId="{7D9A204E-D7AE-4F3E-B06A-4DA8BAE8CDC3}" srcOrd="0" destOrd="0" parTransId="{E0EC1C16-63BA-4CFB-B1A2-7A55577A55E1}" sibTransId="{72995BA9-36DD-48B7-BBE6-E1760AB266F0}"/>
    <dgm:cxn modelId="{948A6F4F-F209-4F28-9483-66E1B8B47481}" type="presParOf" srcId="{88B5BBDB-C634-4571-B3CE-3BF20509F005}" destId="{A0913A65-14EE-48E5-80E4-63CEC7252E74}" srcOrd="0" destOrd="0" presId="urn:microsoft.com/office/officeart/2005/8/layout/vList5"/>
    <dgm:cxn modelId="{956D28F0-C09A-4438-A8AB-C51443C9EDFC}" type="presParOf" srcId="{A0913A65-14EE-48E5-80E4-63CEC7252E74}" destId="{680C8A57-405E-4510-BACC-3B26FEDF8D26}" srcOrd="0" destOrd="0" presId="urn:microsoft.com/office/officeart/2005/8/layout/vList5"/>
    <dgm:cxn modelId="{F060F431-77D0-4842-851E-93273E0FC1DD}" type="presParOf" srcId="{A0913A65-14EE-48E5-80E4-63CEC7252E74}" destId="{1A123CFA-DE80-4B07-97FC-4ADA1E0449BB}" srcOrd="1" destOrd="0" presId="urn:microsoft.com/office/officeart/2005/8/layout/vList5"/>
    <dgm:cxn modelId="{E98D59CC-5F04-4B33-9F99-DBE6271FE2EA}" type="presParOf" srcId="{88B5BBDB-C634-4571-B3CE-3BF20509F005}" destId="{8E94641E-F05F-4A6A-B475-6A5940A2FBC9}" srcOrd="1" destOrd="0" presId="urn:microsoft.com/office/officeart/2005/8/layout/vList5"/>
    <dgm:cxn modelId="{40740F8A-5477-49D0-8CE6-871291270820}" type="presParOf" srcId="{88B5BBDB-C634-4571-B3CE-3BF20509F005}" destId="{A098478F-6123-4AF4-BE63-1FF7E369C1EB}" srcOrd="2" destOrd="0" presId="urn:microsoft.com/office/officeart/2005/8/layout/vList5"/>
    <dgm:cxn modelId="{811A59F4-D330-49BB-A0AA-F6EA5F3A8164}" type="presParOf" srcId="{A098478F-6123-4AF4-BE63-1FF7E369C1EB}" destId="{593E3918-2128-433D-AC07-E5135BF6BE24}" srcOrd="0" destOrd="0" presId="urn:microsoft.com/office/officeart/2005/8/layout/vList5"/>
    <dgm:cxn modelId="{642B5124-9199-469D-93ED-54C1F5E7F358}" type="presParOf" srcId="{A098478F-6123-4AF4-BE63-1FF7E369C1EB}" destId="{140256AA-45F9-47E6-9FB9-78FE79B44B17}" srcOrd="1" destOrd="0" presId="urn:microsoft.com/office/officeart/2005/8/layout/vList5"/>
    <dgm:cxn modelId="{B8DFAA53-8AA1-45B2-A988-82811FA317B6}" type="presParOf" srcId="{88B5BBDB-C634-4571-B3CE-3BF20509F005}" destId="{F07B2CB7-56E9-48E7-8C13-3C4E36B9BBA8}" srcOrd="3" destOrd="0" presId="urn:microsoft.com/office/officeart/2005/8/layout/vList5"/>
    <dgm:cxn modelId="{DFF81101-98A6-46B4-AE85-398C4DD6FDB3}" type="presParOf" srcId="{88B5BBDB-C634-4571-B3CE-3BF20509F005}" destId="{028C9D69-3B53-48EF-94E3-F1AD23AC9C0A}" srcOrd="4" destOrd="0" presId="urn:microsoft.com/office/officeart/2005/8/layout/vList5"/>
    <dgm:cxn modelId="{5C185AF7-74E8-43C7-9DF9-830552963072}" type="presParOf" srcId="{028C9D69-3B53-48EF-94E3-F1AD23AC9C0A}" destId="{0ECE8836-320E-4446-97D4-734B421E1773}" srcOrd="0" destOrd="0" presId="urn:microsoft.com/office/officeart/2005/8/layout/vList5"/>
    <dgm:cxn modelId="{B77920C1-7162-416E-BDC7-F0B0D2178B94}" type="presParOf" srcId="{028C9D69-3B53-48EF-94E3-F1AD23AC9C0A}" destId="{3B62C80F-C8BE-42A5-A985-DB01598A4A00}" srcOrd="1" destOrd="0" presId="urn:microsoft.com/office/officeart/2005/8/layout/vList5"/>
    <dgm:cxn modelId="{46A1C54B-D574-496F-B7EA-5A5C8B342920}" type="presParOf" srcId="{88B5BBDB-C634-4571-B3CE-3BF20509F005}" destId="{6A7D24E4-99DA-40BE-ACA9-09BC18D99184}" srcOrd="5" destOrd="0" presId="urn:microsoft.com/office/officeart/2005/8/layout/vList5"/>
    <dgm:cxn modelId="{ACB072BB-512F-47FD-BBC5-295A44B1139B}" type="presParOf" srcId="{88B5BBDB-C634-4571-B3CE-3BF20509F005}" destId="{ED17F897-1FA0-413D-9BA9-6BAA95329174}" srcOrd="6" destOrd="0" presId="urn:microsoft.com/office/officeart/2005/8/layout/vList5"/>
    <dgm:cxn modelId="{257D0AC0-6B16-4083-93B9-747C94487FAE}" type="presParOf" srcId="{ED17F897-1FA0-413D-9BA9-6BAA95329174}" destId="{D80F8148-6710-4059-A4FA-198BC2A80403}" srcOrd="0" destOrd="0" presId="urn:microsoft.com/office/officeart/2005/8/layout/vList5"/>
    <dgm:cxn modelId="{276796E5-EEC5-429F-A92F-769B66636BA4}" type="presParOf" srcId="{ED17F897-1FA0-413D-9BA9-6BAA95329174}" destId="{76351BD4-1062-4608-A610-A08AE14E79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4D0F0B-CE61-4EF7-99AF-2B18D84D63F9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996A88-0685-445B-8B65-3F1619106E6A}">
      <dgm:prSet/>
      <dgm:spPr/>
      <dgm:t>
        <a:bodyPr/>
        <a:lstStyle/>
        <a:p>
          <a:pPr rtl="0"/>
          <a:r>
            <a:rPr lang="ru-RU" dirty="0" smtClean="0"/>
            <a:t>победители получают дипломы</a:t>
          </a:r>
          <a:endParaRPr lang="ru-RU" dirty="0"/>
        </a:p>
      </dgm:t>
    </dgm:pt>
    <dgm:pt modelId="{14F4BDDD-0DE7-4F73-B893-3F74E3FA567D}" type="parTrans" cxnId="{2E2EDC56-17E2-43C7-80C1-4FC976535CC5}">
      <dgm:prSet/>
      <dgm:spPr/>
      <dgm:t>
        <a:bodyPr/>
        <a:lstStyle/>
        <a:p>
          <a:endParaRPr lang="ru-RU"/>
        </a:p>
      </dgm:t>
    </dgm:pt>
    <dgm:pt modelId="{9E6BA58E-5F8E-4569-BA3E-01CBA864ED39}" type="sibTrans" cxnId="{2E2EDC56-17E2-43C7-80C1-4FC976535CC5}">
      <dgm:prSet/>
      <dgm:spPr/>
      <dgm:t>
        <a:bodyPr/>
        <a:lstStyle/>
        <a:p>
          <a:endParaRPr lang="ru-RU"/>
        </a:p>
      </dgm:t>
    </dgm:pt>
    <dgm:pt modelId="{F966EF73-9E70-4FA5-B710-C66FE3FCD9A1}">
      <dgm:prSet/>
      <dgm:spPr/>
      <dgm:t>
        <a:bodyPr/>
        <a:lstStyle/>
        <a:p>
          <a:pPr rtl="0"/>
          <a:r>
            <a:rPr lang="ru-RU" dirty="0" smtClean="0"/>
            <a:t>победители получают памятные призы</a:t>
          </a:r>
          <a:endParaRPr lang="ru-RU" dirty="0"/>
        </a:p>
      </dgm:t>
    </dgm:pt>
    <dgm:pt modelId="{50175A93-58FB-4D45-BEA9-5203AFE23297}" type="parTrans" cxnId="{91F65BF2-4A63-4E77-B52F-4A883C01C967}">
      <dgm:prSet/>
      <dgm:spPr/>
      <dgm:t>
        <a:bodyPr/>
        <a:lstStyle/>
        <a:p>
          <a:endParaRPr lang="ru-RU"/>
        </a:p>
      </dgm:t>
    </dgm:pt>
    <dgm:pt modelId="{40A2D3E0-DC34-42A2-8431-CFDAC154F1B0}" type="sibTrans" cxnId="{91F65BF2-4A63-4E77-B52F-4A883C01C967}">
      <dgm:prSet/>
      <dgm:spPr/>
      <dgm:t>
        <a:bodyPr/>
        <a:lstStyle/>
        <a:p>
          <a:endParaRPr lang="ru-RU"/>
        </a:p>
      </dgm:t>
    </dgm:pt>
    <dgm:pt modelId="{543715E4-C6BC-470C-A83A-943172A52975}">
      <dgm:prSet/>
      <dgm:spPr/>
      <dgm:t>
        <a:bodyPr/>
        <a:lstStyle/>
        <a:p>
          <a:pPr rtl="0"/>
          <a:r>
            <a:rPr lang="ru-RU" dirty="0" smtClean="0"/>
            <a:t>координаторы получают благодарность</a:t>
          </a:r>
          <a:endParaRPr lang="ru-RU" dirty="0"/>
        </a:p>
      </dgm:t>
    </dgm:pt>
    <dgm:pt modelId="{5FE751C8-6235-4C0F-AF4A-90AD2F5F2875}" type="parTrans" cxnId="{3AD803E7-5444-43C9-B4A5-67D542647FE7}">
      <dgm:prSet/>
      <dgm:spPr/>
      <dgm:t>
        <a:bodyPr/>
        <a:lstStyle/>
        <a:p>
          <a:endParaRPr lang="ru-RU"/>
        </a:p>
      </dgm:t>
    </dgm:pt>
    <dgm:pt modelId="{E0C29590-1410-4761-9C6B-2E399F4FDD4D}" type="sibTrans" cxnId="{3AD803E7-5444-43C9-B4A5-67D542647FE7}">
      <dgm:prSet/>
      <dgm:spPr/>
      <dgm:t>
        <a:bodyPr/>
        <a:lstStyle/>
        <a:p>
          <a:endParaRPr lang="ru-RU"/>
        </a:p>
      </dgm:t>
    </dgm:pt>
    <dgm:pt modelId="{B5824BC5-DB1E-4E4A-A26B-7312932FE648}">
      <dgm:prSet/>
      <dgm:spPr/>
      <dgm:t>
        <a:bodyPr/>
        <a:lstStyle/>
        <a:p>
          <a:pPr rtl="0"/>
          <a:r>
            <a:rPr lang="ru-RU" dirty="0" smtClean="0"/>
            <a:t>каждый участник получает сертификат</a:t>
          </a:r>
          <a:endParaRPr lang="ru-RU" dirty="0"/>
        </a:p>
      </dgm:t>
    </dgm:pt>
    <dgm:pt modelId="{75B22640-1879-4201-B8D7-546CC48947DE}" type="parTrans" cxnId="{BFF37BAD-74B1-4250-A021-621610102BA4}">
      <dgm:prSet/>
      <dgm:spPr/>
      <dgm:t>
        <a:bodyPr/>
        <a:lstStyle/>
        <a:p>
          <a:endParaRPr lang="ru-RU"/>
        </a:p>
      </dgm:t>
    </dgm:pt>
    <dgm:pt modelId="{712CE53D-C88A-4C2B-B2E5-884BC99DB91D}" type="sibTrans" cxnId="{BFF37BAD-74B1-4250-A021-621610102BA4}">
      <dgm:prSet/>
      <dgm:spPr/>
      <dgm:t>
        <a:bodyPr/>
        <a:lstStyle/>
        <a:p>
          <a:endParaRPr lang="ru-RU"/>
        </a:p>
      </dgm:t>
    </dgm:pt>
    <dgm:pt modelId="{CCEEEC8F-0051-45F0-B59E-4CD8628EC775}" type="pres">
      <dgm:prSet presAssocID="{E54D0F0B-CE61-4EF7-99AF-2B18D84D63F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70B036-F43F-4F5C-964D-1610CAB6FC72}" type="pres">
      <dgm:prSet presAssocID="{B5824BC5-DB1E-4E4A-A26B-7312932FE648}" presName="comp" presStyleCnt="0"/>
      <dgm:spPr/>
      <dgm:t>
        <a:bodyPr/>
        <a:lstStyle/>
        <a:p>
          <a:endParaRPr lang="ru-RU"/>
        </a:p>
      </dgm:t>
    </dgm:pt>
    <dgm:pt modelId="{0B35A220-1040-468B-A0FE-F42ABF563110}" type="pres">
      <dgm:prSet presAssocID="{B5824BC5-DB1E-4E4A-A26B-7312932FE648}" presName="box" presStyleLbl="node1" presStyleIdx="0" presStyleCnt="4"/>
      <dgm:spPr/>
      <dgm:t>
        <a:bodyPr/>
        <a:lstStyle/>
        <a:p>
          <a:endParaRPr lang="ru-RU"/>
        </a:p>
      </dgm:t>
    </dgm:pt>
    <dgm:pt modelId="{4823BA6D-6034-4680-9CB1-42ED447249C5}" type="pres">
      <dgm:prSet presAssocID="{B5824BC5-DB1E-4E4A-A26B-7312932FE648}" presName="img" presStyleLbl="fgImgPlace1" presStyleIdx="0" presStyleCnt="4" custScaleX="48942" custLinFactNeighborX="-194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E6F3C04-46A1-4C9F-9BFD-2BA6AACE36FD}" type="pres">
      <dgm:prSet presAssocID="{B5824BC5-DB1E-4E4A-A26B-7312932FE64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84671-16A1-4F75-A9CF-D51707B4F1C3}" type="pres">
      <dgm:prSet presAssocID="{712CE53D-C88A-4C2B-B2E5-884BC99DB91D}" presName="spacer" presStyleCnt="0"/>
      <dgm:spPr/>
      <dgm:t>
        <a:bodyPr/>
        <a:lstStyle/>
        <a:p>
          <a:endParaRPr lang="ru-RU"/>
        </a:p>
      </dgm:t>
    </dgm:pt>
    <dgm:pt modelId="{A9C4DE30-15C0-4FD3-98B1-F7F67026AC84}" type="pres">
      <dgm:prSet presAssocID="{8E996A88-0685-445B-8B65-3F1619106E6A}" presName="comp" presStyleCnt="0"/>
      <dgm:spPr/>
      <dgm:t>
        <a:bodyPr/>
        <a:lstStyle/>
        <a:p>
          <a:endParaRPr lang="ru-RU"/>
        </a:p>
      </dgm:t>
    </dgm:pt>
    <dgm:pt modelId="{686B7363-AAC4-4AA7-8217-4E428DDDB491}" type="pres">
      <dgm:prSet presAssocID="{8E996A88-0685-445B-8B65-3F1619106E6A}" presName="box" presStyleLbl="node1" presStyleIdx="1" presStyleCnt="4"/>
      <dgm:spPr/>
      <dgm:t>
        <a:bodyPr/>
        <a:lstStyle/>
        <a:p>
          <a:endParaRPr lang="ru-RU"/>
        </a:p>
      </dgm:t>
    </dgm:pt>
    <dgm:pt modelId="{6DD94FAE-41C2-4226-9A78-90CA82DA2A5F}" type="pres">
      <dgm:prSet presAssocID="{8E996A88-0685-445B-8B65-3F1619106E6A}" presName="img" presStyleLbl="fgImgPlace1" presStyleIdx="1" presStyleCnt="4" custScaleX="50955" custLinFactNeighborX="-1795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F3ABC07-66B6-40CB-9740-52F328C276BD}" type="pres">
      <dgm:prSet presAssocID="{8E996A88-0685-445B-8B65-3F1619106E6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3B16B-436D-45A6-AAD4-942516454A53}" type="pres">
      <dgm:prSet presAssocID="{9E6BA58E-5F8E-4569-BA3E-01CBA864ED39}" presName="spacer" presStyleCnt="0"/>
      <dgm:spPr/>
      <dgm:t>
        <a:bodyPr/>
        <a:lstStyle/>
        <a:p>
          <a:endParaRPr lang="ru-RU"/>
        </a:p>
      </dgm:t>
    </dgm:pt>
    <dgm:pt modelId="{5EFDC64E-6B77-423A-8D37-E4A5399CBC3D}" type="pres">
      <dgm:prSet presAssocID="{F966EF73-9E70-4FA5-B710-C66FE3FCD9A1}" presName="comp" presStyleCnt="0"/>
      <dgm:spPr/>
      <dgm:t>
        <a:bodyPr/>
        <a:lstStyle/>
        <a:p>
          <a:endParaRPr lang="ru-RU"/>
        </a:p>
      </dgm:t>
    </dgm:pt>
    <dgm:pt modelId="{98945498-BC6E-41F7-B563-0FCFD0AB30A8}" type="pres">
      <dgm:prSet presAssocID="{F966EF73-9E70-4FA5-B710-C66FE3FCD9A1}" presName="box" presStyleLbl="node1" presStyleIdx="2" presStyleCnt="4"/>
      <dgm:spPr/>
      <dgm:t>
        <a:bodyPr/>
        <a:lstStyle/>
        <a:p>
          <a:endParaRPr lang="ru-RU"/>
        </a:p>
      </dgm:t>
    </dgm:pt>
    <dgm:pt modelId="{E92B4069-E1D3-4A08-A532-46BD072F0CA1}" type="pres">
      <dgm:prSet presAssocID="{F966EF73-9E70-4FA5-B710-C66FE3FCD9A1}" presName="img" presStyleLbl="fgImgPlace1" presStyleIdx="2" presStyleCnt="4" custScaleX="50955" custLinFactNeighborX="-1795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FFB6EF2-D7CD-40BB-804C-19E1BAE269F5}" type="pres">
      <dgm:prSet presAssocID="{F966EF73-9E70-4FA5-B710-C66FE3FCD9A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55B6-3E79-4BAE-9569-B4FAEA4DAD11}" type="pres">
      <dgm:prSet presAssocID="{40A2D3E0-DC34-42A2-8431-CFDAC154F1B0}" presName="spacer" presStyleCnt="0"/>
      <dgm:spPr/>
      <dgm:t>
        <a:bodyPr/>
        <a:lstStyle/>
        <a:p>
          <a:endParaRPr lang="ru-RU"/>
        </a:p>
      </dgm:t>
    </dgm:pt>
    <dgm:pt modelId="{08B5CDE1-D25D-4B80-BF30-620487F459A4}" type="pres">
      <dgm:prSet presAssocID="{543715E4-C6BC-470C-A83A-943172A52975}" presName="comp" presStyleCnt="0"/>
      <dgm:spPr/>
      <dgm:t>
        <a:bodyPr/>
        <a:lstStyle/>
        <a:p>
          <a:endParaRPr lang="ru-RU"/>
        </a:p>
      </dgm:t>
    </dgm:pt>
    <dgm:pt modelId="{F963C1B9-F71E-43BB-B142-0356D0170ED5}" type="pres">
      <dgm:prSet presAssocID="{543715E4-C6BC-470C-A83A-943172A52975}" presName="box" presStyleLbl="node1" presStyleIdx="3" presStyleCnt="4"/>
      <dgm:spPr/>
      <dgm:t>
        <a:bodyPr/>
        <a:lstStyle/>
        <a:p>
          <a:endParaRPr lang="ru-RU"/>
        </a:p>
      </dgm:t>
    </dgm:pt>
    <dgm:pt modelId="{F535255F-1C56-450D-A3BB-D97D76B93C03}" type="pres">
      <dgm:prSet presAssocID="{543715E4-C6BC-470C-A83A-943172A52975}" presName="img" presStyleLbl="fgImgPlace1" presStyleIdx="3" presStyleCnt="4" custScaleX="51700" custLinFactNeighborX="-1724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7F53B3B-2604-448C-9D20-01F9E362DDA0}" type="pres">
      <dgm:prSet presAssocID="{543715E4-C6BC-470C-A83A-943172A5297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15D1C8-D80D-4F40-8A08-1BB3204D0476}" type="presOf" srcId="{F966EF73-9E70-4FA5-B710-C66FE3FCD9A1}" destId="{8FFB6EF2-D7CD-40BB-804C-19E1BAE269F5}" srcOrd="1" destOrd="0" presId="urn:microsoft.com/office/officeart/2005/8/layout/vList4"/>
    <dgm:cxn modelId="{E224C930-305D-452F-9A4C-BBFB708B5175}" type="presOf" srcId="{E54D0F0B-CE61-4EF7-99AF-2B18D84D63F9}" destId="{CCEEEC8F-0051-45F0-B59E-4CD8628EC775}" srcOrd="0" destOrd="0" presId="urn:microsoft.com/office/officeart/2005/8/layout/vList4"/>
    <dgm:cxn modelId="{B10FF5F0-A407-4319-94EB-6D6AF158FBC0}" type="presOf" srcId="{8E996A88-0685-445B-8B65-3F1619106E6A}" destId="{EF3ABC07-66B6-40CB-9740-52F328C276BD}" srcOrd="1" destOrd="0" presId="urn:microsoft.com/office/officeart/2005/8/layout/vList4"/>
    <dgm:cxn modelId="{FBF623F4-7210-49A0-8320-95DA66014B44}" type="presOf" srcId="{B5824BC5-DB1E-4E4A-A26B-7312932FE648}" destId="{0B35A220-1040-468B-A0FE-F42ABF563110}" srcOrd="0" destOrd="0" presId="urn:microsoft.com/office/officeart/2005/8/layout/vList4"/>
    <dgm:cxn modelId="{ABFDAEAC-BD26-428D-87AF-8FA7F5703F0D}" type="presOf" srcId="{8E996A88-0685-445B-8B65-3F1619106E6A}" destId="{686B7363-AAC4-4AA7-8217-4E428DDDB491}" srcOrd="0" destOrd="0" presId="urn:microsoft.com/office/officeart/2005/8/layout/vList4"/>
    <dgm:cxn modelId="{BFF37BAD-74B1-4250-A021-621610102BA4}" srcId="{E54D0F0B-CE61-4EF7-99AF-2B18D84D63F9}" destId="{B5824BC5-DB1E-4E4A-A26B-7312932FE648}" srcOrd="0" destOrd="0" parTransId="{75B22640-1879-4201-B8D7-546CC48947DE}" sibTransId="{712CE53D-C88A-4C2B-B2E5-884BC99DB91D}"/>
    <dgm:cxn modelId="{5117DBDA-EB9F-418F-9111-8875310E17CB}" type="presOf" srcId="{F966EF73-9E70-4FA5-B710-C66FE3FCD9A1}" destId="{98945498-BC6E-41F7-B563-0FCFD0AB30A8}" srcOrd="0" destOrd="0" presId="urn:microsoft.com/office/officeart/2005/8/layout/vList4"/>
    <dgm:cxn modelId="{4889C865-B405-41EC-98D5-76C764AE5DB8}" type="presOf" srcId="{543715E4-C6BC-470C-A83A-943172A52975}" destId="{97F53B3B-2604-448C-9D20-01F9E362DDA0}" srcOrd="1" destOrd="0" presId="urn:microsoft.com/office/officeart/2005/8/layout/vList4"/>
    <dgm:cxn modelId="{91F65BF2-4A63-4E77-B52F-4A883C01C967}" srcId="{E54D0F0B-CE61-4EF7-99AF-2B18D84D63F9}" destId="{F966EF73-9E70-4FA5-B710-C66FE3FCD9A1}" srcOrd="2" destOrd="0" parTransId="{50175A93-58FB-4D45-BEA9-5203AFE23297}" sibTransId="{40A2D3E0-DC34-42A2-8431-CFDAC154F1B0}"/>
    <dgm:cxn modelId="{3AD803E7-5444-43C9-B4A5-67D542647FE7}" srcId="{E54D0F0B-CE61-4EF7-99AF-2B18D84D63F9}" destId="{543715E4-C6BC-470C-A83A-943172A52975}" srcOrd="3" destOrd="0" parTransId="{5FE751C8-6235-4C0F-AF4A-90AD2F5F2875}" sibTransId="{E0C29590-1410-4761-9C6B-2E399F4FDD4D}"/>
    <dgm:cxn modelId="{1EFE1F2C-C8F9-4C9B-A2D3-D94CD67AFCFD}" type="presOf" srcId="{B5824BC5-DB1E-4E4A-A26B-7312932FE648}" destId="{9E6F3C04-46A1-4C9F-9BFD-2BA6AACE36FD}" srcOrd="1" destOrd="0" presId="urn:microsoft.com/office/officeart/2005/8/layout/vList4"/>
    <dgm:cxn modelId="{28B1DFFE-85DB-4ED1-8149-D44BF4969C38}" type="presOf" srcId="{543715E4-C6BC-470C-A83A-943172A52975}" destId="{F963C1B9-F71E-43BB-B142-0356D0170ED5}" srcOrd="0" destOrd="0" presId="urn:microsoft.com/office/officeart/2005/8/layout/vList4"/>
    <dgm:cxn modelId="{2E2EDC56-17E2-43C7-80C1-4FC976535CC5}" srcId="{E54D0F0B-CE61-4EF7-99AF-2B18D84D63F9}" destId="{8E996A88-0685-445B-8B65-3F1619106E6A}" srcOrd="1" destOrd="0" parTransId="{14F4BDDD-0DE7-4F73-B893-3F74E3FA567D}" sibTransId="{9E6BA58E-5F8E-4569-BA3E-01CBA864ED39}"/>
    <dgm:cxn modelId="{42ACB72E-2FBA-49F2-9448-ABEC66254258}" type="presParOf" srcId="{CCEEEC8F-0051-45F0-B59E-4CD8628EC775}" destId="{B370B036-F43F-4F5C-964D-1610CAB6FC72}" srcOrd="0" destOrd="0" presId="urn:microsoft.com/office/officeart/2005/8/layout/vList4"/>
    <dgm:cxn modelId="{709F61DE-494D-482D-9964-1B2B422A43B6}" type="presParOf" srcId="{B370B036-F43F-4F5C-964D-1610CAB6FC72}" destId="{0B35A220-1040-468B-A0FE-F42ABF563110}" srcOrd="0" destOrd="0" presId="urn:microsoft.com/office/officeart/2005/8/layout/vList4"/>
    <dgm:cxn modelId="{4F1B62DA-68AB-47E0-898F-B38E95D444D6}" type="presParOf" srcId="{B370B036-F43F-4F5C-964D-1610CAB6FC72}" destId="{4823BA6D-6034-4680-9CB1-42ED447249C5}" srcOrd="1" destOrd="0" presId="urn:microsoft.com/office/officeart/2005/8/layout/vList4"/>
    <dgm:cxn modelId="{0BE28B93-C8D4-42EF-8E71-4282B6502A13}" type="presParOf" srcId="{B370B036-F43F-4F5C-964D-1610CAB6FC72}" destId="{9E6F3C04-46A1-4C9F-9BFD-2BA6AACE36FD}" srcOrd="2" destOrd="0" presId="urn:microsoft.com/office/officeart/2005/8/layout/vList4"/>
    <dgm:cxn modelId="{779DCEDC-84BE-4A50-B106-E49CF771B043}" type="presParOf" srcId="{CCEEEC8F-0051-45F0-B59E-4CD8628EC775}" destId="{93584671-16A1-4F75-A9CF-D51707B4F1C3}" srcOrd="1" destOrd="0" presId="urn:microsoft.com/office/officeart/2005/8/layout/vList4"/>
    <dgm:cxn modelId="{60C65600-6403-4AF9-A0A8-8EBD0C57E25D}" type="presParOf" srcId="{CCEEEC8F-0051-45F0-B59E-4CD8628EC775}" destId="{A9C4DE30-15C0-4FD3-98B1-F7F67026AC84}" srcOrd="2" destOrd="0" presId="urn:microsoft.com/office/officeart/2005/8/layout/vList4"/>
    <dgm:cxn modelId="{1B990650-2CBD-41AA-B5B2-1BAB25943105}" type="presParOf" srcId="{A9C4DE30-15C0-4FD3-98B1-F7F67026AC84}" destId="{686B7363-AAC4-4AA7-8217-4E428DDDB491}" srcOrd="0" destOrd="0" presId="urn:microsoft.com/office/officeart/2005/8/layout/vList4"/>
    <dgm:cxn modelId="{0E1A671D-F792-42BB-B638-421AC0C3136F}" type="presParOf" srcId="{A9C4DE30-15C0-4FD3-98B1-F7F67026AC84}" destId="{6DD94FAE-41C2-4226-9A78-90CA82DA2A5F}" srcOrd="1" destOrd="0" presId="urn:microsoft.com/office/officeart/2005/8/layout/vList4"/>
    <dgm:cxn modelId="{CED052CF-077E-4170-B5C1-A5FC035AD4BB}" type="presParOf" srcId="{A9C4DE30-15C0-4FD3-98B1-F7F67026AC84}" destId="{EF3ABC07-66B6-40CB-9740-52F328C276BD}" srcOrd="2" destOrd="0" presId="urn:microsoft.com/office/officeart/2005/8/layout/vList4"/>
    <dgm:cxn modelId="{32BD1B7E-5FF4-49D8-9E16-EC4EF75D37E2}" type="presParOf" srcId="{CCEEEC8F-0051-45F0-B59E-4CD8628EC775}" destId="{0963B16B-436D-45A6-AAD4-942516454A53}" srcOrd="3" destOrd="0" presId="urn:microsoft.com/office/officeart/2005/8/layout/vList4"/>
    <dgm:cxn modelId="{4D9A0909-3E0A-4CB8-B7E9-F496138776A9}" type="presParOf" srcId="{CCEEEC8F-0051-45F0-B59E-4CD8628EC775}" destId="{5EFDC64E-6B77-423A-8D37-E4A5399CBC3D}" srcOrd="4" destOrd="0" presId="urn:microsoft.com/office/officeart/2005/8/layout/vList4"/>
    <dgm:cxn modelId="{2E2D0615-0737-4842-9E86-8E23A3594E3D}" type="presParOf" srcId="{5EFDC64E-6B77-423A-8D37-E4A5399CBC3D}" destId="{98945498-BC6E-41F7-B563-0FCFD0AB30A8}" srcOrd="0" destOrd="0" presId="urn:microsoft.com/office/officeart/2005/8/layout/vList4"/>
    <dgm:cxn modelId="{A8A89A96-D8C1-4BF8-ADAB-CE93CF5F158D}" type="presParOf" srcId="{5EFDC64E-6B77-423A-8D37-E4A5399CBC3D}" destId="{E92B4069-E1D3-4A08-A532-46BD072F0CA1}" srcOrd="1" destOrd="0" presId="urn:microsoft.com/office/officeart/2005/8/layout/vList4"/>
    <dgm:cxn modelId="{4ADECDDA-1606-4C08-B762-B03642C6F67B}" type="presParOf" srcId="{5EFDC64E-6B77-423A-8D37-E4A5399CBC3D}" destId="{8FFB6EF2-D7CD-40BB-804C-19E1BAE269F5}" srcOrd="2" destOrd="0" presId="urn:microsoft.com/office/officeart/2005/8/layout/vList4"/>
    <dgm:cxn modelId="{AC539202-EDDC-416B-BA3C-4E94B1F4830D}" type="presParOf" srcId="{CCEEEC8F-0051-45F0-B59E-4CD8628EC775}" destId="{2A3A55B6-3E79-4BAE-9569-B4FAEA4DAD11}" srcOrd="5" destOrd="0" presId="urn:microsoft.com/office/officeart/2005/8/layout/vList4"/>
    <dgm:cxn modelId="{27008023-71DA-4B3D-96D1-E4BA897C412F}" type="presParOf" srcId="{CCEEEC8F-0051-45F0-B59E-4CD8628EC775}" destId="{08B5CDE1-D25D-4B80-BF30-620487F459A4}" srcOrd="6" destOrd="0" presId="urn:microsoft.com/office/officeart/2005/8/layout/vList4"/>
    <dgm:cxn modelId="{181CB415-EBD0-4472-AF29-6E53FC41C716}" type="presParOf" srcId="{08B5CDE1-D25D-4B80-BF30-620487F459A4}" destId="{F963C1B9-F71E-43BB-B142-0356D0170ED5}" srcOrd="0" destOrd="0" presId="urn:microsoft.com/office/officeart/2005/8/layout/vList4"/>
    <dgm:cxn modelId="{8E257CDD-9F5F-48AC-9514-7A0FCC7B0046}" type="presParOf" srcId="{08B5CDE1-D25D-4B80-BF30-620487F459A4}" destId="{F535255F-1C56-450D-A3BB-D97D76B93C03}" srcOrd="1" destOrd="0" presId="urn:microsoft.com/office/officeart/2005/8/layout/vList4"/>
    <dgm:cxn modelId="{A05B508E-1444-42A8-B23D-9D6CD07F953A}" type="presParOf" srcId="{08B5CDE1-D25D-4B80-BF30-620487F459A4}" destId="{97F53B3B-2604-448C-9D20-01F9E362DDA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F21D63-6414-421B-901B-8F673F86840A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5982B8-3653-4BF9-999C-5B71773F3A01}">
      <dgm:prSet/>
      <dgm:spPr/>
      <dgm:t>
        <a:bodyPr/>
        <a:lstStyle/>
        <a:p>
          <a:pPr rtl="0"/>
          <a:r>
            <a:rPr lang="ru-RU" dirty="0" smtClean="0"/>
            <a:t>решаемость задач по школе</a:t>
          </a:r>
          <a:endParaRPr lang="ru-RU" dirty="0"/>
        </a:p>
      </dgm:t>
    </dgm:pt>
    <dgm:pt modelId="{80B3799C-21FB-4511-A47B-05BA5698530C}" type="parTrans" cxnId="{7A8B1DE4-64CE-43A1-8856-53C40711F3CE}">
      <dgm:prSet/>
      <dgm:spPr/>
      <dgm:t>
        <a:bodyPr/>
        <a:lstStyle/>
        <a:p>
          <a:endParaRPr lang="ru-RU"/>
        </a:p>
      </dgm:t>
    </dgm:pt>
    <dgm:pt modelId="{0F4F6EE4-0CFB-4B25-AC1B-24159F610793}" type="sibTrans" cxnId="{7A8B1DE4-64CE-43A1-8856-53C40711F3CE}">
      <dgm:prSet/>
      <dgm:spPr/>
      <dgm:t>
        <a:bodyPr/>
        <a:lstStyle/>
        <a:p>
          <a:endParaRPr lang="ru-RU"/>
        </a:p>
      </dgm:t>
    </dgm:pt>
    <dgm:pt modelId="{536A999D-429F-486D-B4C5-444EF516B6A6}">
      <dgm:prSet/>
      <dgm:spPr/>
      <dgm:t>
        <a:bodyPr/>
        <a:lstStyle/>
        <a:p>
          <a:pPr rtl="0"/>
          <a:r>
            <a:rPr lang="ru-RU" dirty="0" smtClean="0"/>
            <a:t>решаемость задач по кодификаторам ЕГЭ</a:t>
          </a:r>
          <a:endParaRPr lang="ru-RU" dirty="0"/>
        </a:p>
      </dgm:t>
    </dgm:pt>
    <dgm:pt modelId="{3B76DA12-10B4-4790-8A9F-DAF262C7B89C}" type="parTrans" cxnId="{1FA38FD9-CDAD-4387-B00A-29E64A430CAB}">
      <dgm:prSet/>
      <dgm:spPr/>
      <dgm:t>
        <a:bodyPr/>
        <a:lstStyle/>
        <a:p>
          <a:endParaRPr lang="ru-RU"/>
        </a:p>
      </dgm:t>
    </dgm:pt>
    <dgm:pt modelId="{8D1699DF-4ED2-41FE-8353-D244FA680F89}" type="sibTrans" cxnId="{1FA38FD9-CDAD-4387-B00A-29E64A430CAB}">
      <dgm:prSet/>
      <dgm:spPr/>
      <dgm:t>
        <a:bodyPr/>
        <a:lstStyle/>
        <a:p>
          <a:endParaRPr lang="ru-RU"/>
        </a:p>
      </dgm:t>
    </dgm:pt>
    <dgm:pt modelId="{4BB62FF1-196E-4912-9585-2339D3918C9F}">
      <dgm:prSet/>
      <dgm:spPr/>
      <dgm:t>
        <a:bodyPr/>
        <a:lstStyle/>
        <a:p>
          <a:pPr rtl="0"/>
          <a:r>
            <a:rPr lang="ru-RU" dirty="0" smtClean="0"/>
            <a:t>рейтинги по школе, району, региону, России</a:t>
          </a:r>
          <a:endParaRPr lang="ru-RU" dirty="0"/>
        </a:p>
      </dgm:t>
    </dgm:pt>
    <dgm:pt modelId="{A923841F-5E8A-4D96-A956-2D064C3AF8D6}" type="parTrans" cxnId="{0A6BB7E8-4930-4EEC-A91B-883CC06F85F5}">
      <dgm:prSet/>
      <dgm:spPr/>
      <dgm:t>
        <a:bodyPr/>
        <a:lstStyle/>
        <a:p>
          <a:endParaRPr lang="ru-RU"/>
        </a:p>
      </dgm:t>
    </dgm:pt>
    <dgm:pt modelId="{52039D19-391B-4BF4-87B4-08A92157D644}" type="sibTrans" cxnId="{0A6BB7E8-4930-4EEC-A91B-883CC06F85F5}">
      <dgm:prSet/>
      <dgm:spPr/>
      <dgm:t>
        <a:bodyPr/>
        <a:lstStyle/>
        <a:p>
          <a:endParaRPr lang="ru-RU"/>
        </a:p>
      </dgm:t>
    </dgm:pt>
    <dgm:pt modelId="{269B241B-B01B-46E4-84FE-D3793DEF47F1}">
      <dgm:prSet/>
      <dgm:spPr/>
      <dgm:t>
        <a:bodyPr/>
        <a:lstStyle/>
        <a:p>
          <a:pPr rtl="0"/>
          <a:r>
            <a:rPr lang="ru-RU" dirty="0" smtClean="0"/>
            <a:t>количество участников по годам</a:t>
          </a:r>
          <a:endParaRPr lang="ru-RU" dirty="0"/>
        </a:p>
      </dgm:t>
    </dgm:pt>
    <dgm:pt modelId="{F98653D7-F94B-4DCD-A652-BC60B4F771CF}" type="parTrans" cxnId="{343C3CDA-FB4B-4B26-93CB-28E813CD23E9}">
      <dgm:prSet/>
      <dgm:spPr/>
      <dgm:t>
        <a:bodyPr/>
        <a:lstStyle/>
        <a:p>
          <a:endParaRPr lang="ru-RU"/>
        </a:p>
      </dgm:t>
    </dgm:pt>
    <dgm:pt modelId="{402E8993-7151-4C16-8332-3FA7BD5931B7}" type="sibTrans" cxnId="{343C3CDA-FB4B-4B26-93CB-28E813CD23E9}">
      <dgm:prSet/>
      <dgm:spPr/>
      <dgm:t>
        <a:bodyPr/>
        <a:lstStyle/>
        <a:p>
          <a:endParaRPr lang="ru-RU"/>
        </a:p>
      </dgm:t>
    </dgm:pt>
    <dgm:pt modelId="{109CF1A4-8FC1-4EE1-A7CF-A9782F37F654}">
      <dgm:prSet/>
      <dgm:spPr/>
      <dgm:t>
        <a:bodyPr/>
        <a:lstStyle/>
        <a:p>
          <a:pPr rtl="0"/>
          <a:r>
            <a:rPr lang="ru-RU" dirty="0" smtClean="0"/>
            <a:t>статистика по региону</a:t>
          </a:r>
          <a:endParaRPr lang="ru-RU" dirty="0"/>
        </a:p>
      </dgm:t>
    </dgm:pt>
    <dgm:pt modelId="{996602DC-E5A6-4663-B785-EF6B92AA71F1}" type="parTrans" cxnId="{5EA351AD-B4C7-43D1-91BF-B604C7DD288E}">
      <dgm:prSet/>
      <dgm:spPr/>
      <dgm:t>
        <a:bodyPr/>
        <a:lstStyle/>
        <a:p>
          <a:endParaRPr lang="ru-RU"/>
        </a:p>
      </dgm:t>
    </dgm:pt>
    <dgm:pt modelId="{7760025F-662B-4D2A-8C44-BB8266A846E4}" type="sibTrans" cxnId="{5EA351AD-B4C7-43D1-91BF-B604C7DD288E}">
      <dgm:prSet/>
      <dgm:spPr/>
      <dgm:t>
        <a:bodyPr/>
        <a:lstStyle/>
        <a:p>
          <a:endParaRPr lang="ru-RU"/>
        </a:p>
      </dgm:t>
    </dgm:pt>
    <dgm:pt modelId="{1146E02A-406D-484E-9859-3C5D139C8C6A}">
      <dgm:prSet/>
      <dgm:spPr/>
      <dgm:t>
        <a:bodyPr/>
        <a:lstStyle/>
        <a:p>
          <a:pPr rtl="0"/>
          <a:r>
            <a:rPr lang="ru-RU" dirty="0" err="1" smtClean="0"/>
            <a:t>сформированность</a:t>
          </a:r>
          <a:r>
            <a:rPr lang="ru-RU" dirty="0" smtClean="0"/>
            <a:t> УУД</a:t>
          </a:r>
          <a:endParaRPr lang="ru-RU" dirty="0"/>
        </a:p>
      </dgm:t>
    </dgm:pt>
    <dgm:pt modelId="{9786CB48-A265-4047-8B78-D440E4CC1674}" type="parTrans" cxnId="{F3BB31E5-F697-47A2-99CF-BA982509A517}">
      <dgm:prSet/>
      <dgm:spPr/>
    </dgm:pt>
    <dgm:pt modelId="{E5A88962-5D83-4C23-A84D-2AF3A03ED977}" type="sibTrans" cxnId="{F3BB31E5-F697-47A2-99CF-BA982509A517}">
      <dgm:prSet/>
      <dgm:spPr/>
    </dgm:pt>
    <dgm:pt modelId="{547F1955-89B1-4800-89AD-2036B45E6A01}" type="pres">
      <dgm:prSet presAssocID="{96F21D63-6414-421B-901B-8F673F8684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0A14D3-1153-410B-BB00-FD4270A8ED57}" type="pres">
      <dgm:prSet presAssocID="{445982B8-3653-4BF9-999C-5B71773F3A0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656F3-F157-4237-95C7-81244D652406}" type="pres">
      <dgm:prSet presAssocID="{0F4F6EE4-0CFB-4B25-AC1B-24159F610793}" presName="spacer" presStyleCnt="0"/>
      <dgm:spPr/>
    </dgm:pt>
    <dgm:pt modelId="{B38FEC00-3A4B-46B6-B818-2A85BBF51636}" type="pres">
      <dgm:prSet presAssocID="{536A999D-429F-486D-B4C5-444EF516B6A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5576A-23BA-486E-9029-74327C33E7C6}" type="pres">
      <dgm:prSet presAssocID="{8D1699DF-4ED2-41FE-8353-D244FA680F89}" presName="spacer" presStyleCnt="0"/>
      <dgm:spPr/>
    </dgm:pt>
    <dgm:pt modelId="{6D30BB4F-B865-4581-8DB5-94B812DE4749}" type="pres">
      <dgm:prSet presAssocID="{4BB62FF1-196E-4912-9585-2339D3918C9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FFC72-028D-47E7-B58B-7992548142D9}" type="pres">
      <dgm:prSet presAssocID="{52039D19-391B-4BF4-87B4-08A92157D644}" presName="spacer" presStyleCnt="0"/>
      <dgm:spPr/>
    </dgm:pt>
    <dgm:pt modelId="{5EB1E7DF-A623-4316-8C21-290BC7A20E30}" type="pres">
      <dgm:prSet presAssocID="{269B241B-B01B-46E4-84FE-D3793DEF47F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793C7-ED47-40F6-BA13-23654D001444}" type="pres">
      <dgm:prSet presAssocID="{402E8993-7151-4C16-8332-3FA7BD5931B7}" presName="spacer" presStyleCnt="0"/>
      <dgm:spPr/>
    </dgm:pt>
    <dgm:pt modelId="{7A34F566-7F23-4EAA-810D-982D2C48F217}" type="pres">
      <dgm:prSet presAssocID="{109CF1A4-8FC1-4EE1-A7CF-A9782F37F65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EA8C8-C3CA-4B98-B35A-980DE7FDD774}" type="pres">
      <dgm:prSet presAssocID="{7760025F-662B-4D2A-8C44-BB8266A846E4}" presName="spacer" presStyleCnt="0"/>
      <dgm:spPr/>
    </dgm:pt>
    <dgm:pt modelId="{CCCBE15F-766D-4C2F-8181-D3AA7A093BFD}" type="pres">
      <dgm:prSet presAssocID="{1146E02A-406D-484E-9859-3C5D139C8C6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A249D3-D79F-4623-A16F-7C018CBCF4F9}" type="presOf" srcId="{96F21D63-6414-421B-901B-8F673F86840A}" destId="{547F1955-89B1-4800-89AD-2036B45E6A01}" srcOrd="0" destOrd="0" presId="urn:microsoft.com/office/officeart/2005/8/layout/vList2"/>
    <dgm:cxn modelId="{CA2571DF-1922-4C35-BE93-DB2C2533E2EA}" type="presOf" srcId="{1146E02A-406D-484E-9859-3C5D139C8C6A}" destId="{CCCBE15F-766D-4C2F-8181-D3AA7A093BFD}" srcOrd="0" destOrd="0" presId="urn:microsoft.com/office/officeart/2005/8/layout/vList2"/>
    <dgm:cxn modelId="{5EA351AD-B4C7-43D1-91BF-B604C7DD288E}" srcId="{96F21D63-6414-421B-901B-8F673F86840A}" destId="{109CF1A4-8FC1-4EE1-A7CF-A9782F37F654}" srcOrd="4" destOrd="0" parTransId="{996602DC-E5A6-4663-B785-EF6B92AA71F1}" sibTransId="{7760025F-662B-4D2A-8C44-BB8266A846E4}"/>
    <dgm:cxn modelId="{1FA38FD9-CDAD-4387-B00A-29E64A430CAB}" srcId="{96F21D63-6414-421B-901B-8F673F86840A}" destId="{536A999D-429F-486D-B4C5-444EF516B6A6}" srcOrd="1" destOrd="0" parTransId="{3B76DA12-10B4-4790-8A9F-DAF262C7B89C}" sibTransId="{8D1699DF-4ED2-41FE-8353-D244FA680F89}"/>
    <dgm:cxn modelId="{7A8B1DE4-64CE-43A1-8856-53C40711F3CE}" srcId="{96F21D63-6414-421B-901B-8F673F86840A}" destId="{445982B8-3653-4BF9-999C-5B71773F3A01}" srcOrd="0" destOrd="0" parTransId="{80B3799C-21FB-4511-A47B-05BA5698530C}" sibTransId="{0F4F6EE4-0CFB-4B25-AC1B-24159F610793}"/>
    <dgm:cxn modelId="{D8D049CD-1930-4808-A969-655809B100C8}" type="presOf" srcId="{269B241B-B01B-46E4-84FE-D3793DEF47F1}" destId="{5EB1E7DF-A623-4316-8C21-290BC7A20E30}" srcOrd="0" destOrd="0" presId="urn:microsoft.com/office/officeart/2005/8/layout/vList2"/>
    <dgm:cxn modelId="{634C250F-0C96-4600-937C-6A488AEA0716}" type="presOf" srcId="{536A999D-429F-486D-B4C5-444EF516B6A6}" destId="{B38FEC00-3A4B-46B6-B818-2A85BBF51636}" srcOrd="0" destOrd="0" presId="urn:microsoft.com/office/officeart/2005/8/layout/vList2"/>
    <dgm:cxn modelId="{0A6BB7E8-4930-4EEC-A91B-883CC06F85F5}" srcId="{96F21D63-6414-421B-901B-8F673F86840A}" destId="{4BB62FF1-196E-4912-9585-2339D3918C9F}" srcOrd="2" destOrd="0" parTransId="{A923841F-5E8A-4D96-A956-2D064C3AF8D6}" sibTransId="{52039D19-391B-4BF4-87B4-08A92157D644}"/>
    <dgm:cxn modelId="{FEB9E19A-C8F4-47CA-9C0B-C3DAE66FFBB6}" type="presOf" srcId="{109CF1A4-8FC1-4EE1-A7CF-A9782F37F654}" destId="{7A34F566-7F23-4EAA-810D-982D2C48F217}" srcOrd="0" destOrd="0" presId="urn:microsoft.com/office/officeart/2005/8/layout/vList2"/>
    <dgm:cxn modelId="{F3410BAF-596D-40A4-9AD2-C41777765207}" type="presOf" srcId="{445982B8-3653-4BF9-999C-5B71773F3A01}" destId="{340A14D3-1153-410B-BB00-FD4270A8ED57}" srcOrd="0" destOrd="0" presId="urn:microsoft.com/office/officeart/2005/8/layout/vList2"/>
    <dgm:cxn modelId="{F3BB31E5-F697-47A2-99CF-BA982509A517}" srcId="{96F21D63-6414-421B-901B-8F673F86840A}" destId="{1146E02A-406D-484E-9859-3C5D139C8C6A}" srcOrd="5" destOrd="0" parTransId="{9786CB48-A265-4047-8B78-D440E4CC1674}" sibTransId="{E5A88962-5D83-4C23-A84D-2AF3A03ED977}"/>
    <dgm:cxn modelId="{343C3CDA-FB4B-4B26-93CB-28E813CD23E9}" srcId="{96F21D63-6414-421B-901B-8F673F86840A}" destId="{269B241B-B01B-46E4-84FE-D3793DEF47F1}" srcOrd="3" destOrd="0" parTransId="{F98653D7-F94B-4DCD-A652-BC60B4F771CF}" sibTransId="{402E8993-7151-4C16-8332-3FA7BD5931B7}"/>
    <dgm:cxn modelId="{DAF56AED-B111-4EE2-B808-2AE1433BEC51}" type="presOf" srcId="{4BB62FF1-196E-4912-9585-2339D3918C9F}" destId="{6D30BB4F-B865-4581-8DB5-94B812DE4749}" srcOrd="0" destOrd="0" presId="urn:microsoft.com/office/officeart/2005/8/layout/vList2"/>
    <dgm:cxn modelId="{41288ADC-2FC3-4A8E-BF85-F57B3818B769}" type="presParOf" srcId="{547F1955-89B1-4800-89AD-2036B45E6A01}" destId="{340A14D3-1153-410B-BB00-FD4270A8ED57}" srcOrd="0" destOrd="0" presId="urn:microsoft.com/office/officeart/2005/8/layout/vList2"/>
    <dgm:cxn modelId="{B0EF8AED-D871-4C0A-B5B5-CCE8F09E6BA6}" type="presParOf" srcId="{547F1955-89B1-4800-89AD-2036B45E6A01}" destId="{A6D656F3-F157-4237-95C7-81244D652406}" srcOrd="1" destOrd="0" presId="urn:microsoft.com/office/officeart/2005/8/layout/vList2"/>
    <dgm:cxn modelId="{2587CB7C-4911-4239-8900-35383DD22D53}" type="presParOf" srcId="{547F1955-89B1-4800-89AD-2036B45E6A01}" destId="{B38FEC00-3A4B-46B6-B818-2A85BBF51636}" srcOrd="2" destOrd="0" presId="urn:microsoft.com/office/officeart/2005/8/layout/vList2"/>
    <dgm:cxn modelId="{2D900BCC-03FA-4F9E-9B5C-4B869AF15FAE}" type="presParOf" srcId="{547F1955-89B1-4800-89AD-2036B45E6A01}" destId="{E6D5576A-23BA-486E-9029-74327C33E7C6}" srcOrd="3" destOrd="0" presId="urn:microsoft.com/office/officeart/2005/8/layout/vList2"/>
    <dgm:cxn modelId="{70447FB4-7394-46F2-9F4E-CEC015C64B2C}" type="presParOf" srcId="{547F1955-89B1-4800-89AD-2036B45E6A01}" destId="{6D30BB4F-B865-4581-8DB5-94B812DE4749}" srcOrd="4" destOrd="0" presId="urn:microsoft.com/office/officeart/2005/8/layout/vList2"/>
    <dgm:cxn modelId="{C4311C3E-756E-4FA3-B86A-1803AE4615AD}" type="presParOf" srcId="{547F1955-89B1-4800-89AD-2036B45E6A01}" destId="{323FFC72-028D-47E7-B58B-7992548142D9}" srcOrd="5" destOrd="0" presId="urn:microsoft.com/office/officeart/2005/8/layout/vList2"/>
    <dgm:cxn modelId="{CB8FEFAB-BDA4-40B0-8A55-CA0907A88320}" type="presParOf" srcId="{547F1955-89B1-4800-89AD-2036B45E6A01}" destId="{5EB1E7DF-A623-4316-8C21-290BC7A20E30}" srcOrd="6" destOrd="0" presId="urn:microsoft.com/office/officeart/2005/8/layout/vList2"/>
    <dgm:cxn modelId="{3864E055-23CA-4D05-B673-BFE61891E948}" type="presParOf" srcId="{547F1955-89B1-4800-89AD-2036B45E6A01}" destId="{4FD793C7-ED47-40F6-BA13-23654D001444}" srcOrd="7" destOrd="0" presId="urn:microsoft.com/office/officeart/2005/8/layout/vList2"/>
    <dgm:cxn modelId="{BB846872-1AE4-4E94-B8B8-B6A68DBDD3F9}" type="presParOf" srcId="{547F1955-89B1-4800-89AD-2036B45E6A01}" destId="{7A34F566-7F23-4EAA-810D-982D2C48F217}" srcOrd="8" destOrd="0" presId="urn:microsoft.com/office/officeart/2005/8/layout/vList2"/>
    <dgm:cxn modelId="{7BC0231B-C2B3-4B21-AF6A-58E8A8B6E352}" type="presParOf" srcId="{547F1955-89B1-4800-89AD-2036B45E6A01}" destId="{0A6EA8C8-C3CA-4B98-B35A-980DE7FDD774}" srcOrd="9" destOrd="0" presId="urn:microsoft.com/office/officeart/2005/8/layout/vList2"/>
    <dgm:cxn modelId="{593EAEAE-1B82-433C-B33C-F5F661D84BDD}" type="presParOf" srcId="{547F1955-89B1-4800-89AD-2036B45E6A01}" destId="{CCCBE15F-766D-4C2F-8181-D3AA7A093BF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34812F-272B-4868-8186-083C311737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9196E2-D8F4-4480-873A-7C828E879B6B}">
      <dgm:prSet custT="1"/>
      <dgm:spPr>
        <a:noFill/>
        <a:ln>
          <a:noFill/>
        </a:ln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algn="ctr" rtl="0"/>
          <a:r>
            <a:rPr lang="ru-RU" sz="3200" b="1" dirty="0" smtClean="0">
              <a:solidFill>
                <a:schemeClr val="accent3">
                  <a:lumMod val="25000"/>
                </a:schemeClr>
              </a:solidFill>
              <a:latin typeface="+mj-lt"/>
              <a:ea typeface="+mj-ea"/>
              <a:cs typeface="+mj-cs"/>
            </a:rPr>
            <a:t>МЕТОДИЧЕСКАЯ ПОДДЕРЖКА</a:t>
          </a:r>
          <a:endParaRPr lang="ru-RU" sz="3200" b="1" dirty="0">
            <a:solidFill>
              <a:schemeClr val="accent3">
                <a:lumMod val="25000"/>
              </a:schemeClr>
            </a:solidFill>
            <a:latin typeface="+mj-lt"/>
            <a:ea typeface="+mj-ea"/>
            <a:cs typeface="+mj-cs"/>
          </a:endParaRPr>
        </a:p>
      </dgm:t>
    </dgm:pt>
    <dgm:pt modelId="{C7E0066A-0501-46B1-A90C-BBDF88FB935D}" type="parTrans" cxnId="{34F70EEA-FB0A-46F2-B3DD-FAAC2B99AA4D}">
      <dgm:prSet/>
      <dgm:spPr/>
      <dgm:t>
        <a:bodyPr/>
        <a:lstStyle/>
        <a:p>
          <a:endParaRPr lang="ru-RU" sz="3200"/>
        </a:p>
      </dgm:t>
    </dgm:pt>
    <dgm:pt modelId="{861C5E7D-B3A3-4C1C-8E43-8E8F789D4DE0}" type="sibTrans" cxnId="{34F70EEA-FB0A-46F2-B3DD-FAAC2B99AA4D}">
      <dgm:prSet/>
      <dgm:spPr/>
      <dgm:t>
        <a:bodyPr/>
        <a:lstStyle/>
        <a:p>
          <a:endParaRPr lang="ru-RU" sz="3200"/>
        </a:p>
      </dgm:t>
    </dgm:pt>
    <dgm:pt modelId="{AF8687B7-7C7C-48C2-868D-9D25B2CF4199}" type="pres">
      <dgm:prSet presAssocID="{C834812F-272B-4868-8186-083C311737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57AE89-8D4B-44EE-8253-0F30CFEED943}" type="pres">
      <dgm:prSet presAssocID="{429196E2-D8F4-4480-873A-7C828E879B6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E161A6-5CDE-4067-A7D3-6B171448E5E1}" type="presOf" srcId="{429196E2-D8F4-4480-873A-7C828E879B6B}" destId="{DB57AE89-8D4B-44EE-8253-0F30CFEED943}" srcOrd="0" destOrd="0" presId="urn:microsoft.com/office/officeart/2005/8/layout/vList2"/>
    <dgm:cxn modelId="{E54AC37D-F66B-4081-88DA-69DE66BEE7DA}" type="presOf" srcId="{C834812F-272B-4868-8186-083C311737CF}" destId="{AF8687B7-7C7C-48C2-868D-9D25B2CF4199}" srcOrd="0" destOrd="0" presId="urn:microsoft.com/office/officeart/2005/8/layout/vList2"/>
    <dgm:cxn modelId="{34F70EEA-FB0A-46F2-B3DD-FAAC2B99AA4D}" srcId="{C834812F-272B-4868-8186-083C311737CF}" destId="{429196E2-D8F4-4480-873A-7C828E879B6B}" srcOrd="0" destOrd="0" parTransId="{C7E0066A-0501-46B1-A90C-BBDF88FB935D}" sibTransId="{861C5E7D-B3A3-4C1C-8E43-8E8F789D4DE0}"/>
    <dgm:cxn modelId="{1FC270C3-BE38-4284-B0F2-04FABB2A7432}" type="presParOf" srcId="{AF8687B7-7C7C-48C2-868D-9D25B2CF4199}" destId="{DB57AE89-8D4B-44EE-8253-0F30CFEED9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0984210-68C8-4B02-A340-8972FD246F1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F36CCB-1EE1-4917-84BE-70F1E2574809}">
      <dgm:prSet phldrT="[Текст]"/>
      <dgm:spPr/>
      <dgm:t>
        <a:bodyPr/>
        <a:lstStyle/>
        <a:p>
          <a:r>
            <a:rPr lang="ru-RU" dirty="0" smtClean="0"/>
            <a:t>Найди ответ в </a:t>
          </a:r>
          <a:r>
            <a:rPr lang="en-US" dirty="0" smtClean="0"/>
            <a:t>WWW</a:t>
          </a:r>
          <a:endParaRPr lang="ru-RU" dirty="0"/>
        </a:p>
      </dgm:t>
    </dgm:pt>
    <dgm:pt modelId="{7E49155A-5322-48EE-BA84-6565944052D1}" type="parTrans" cxnId="{55E30B63-F99C-4ABE-ABBE-EB2B2CF1550B}">
      <dgm:prSet/>
      <dgm:spPr/>
      <dgm:t>
        <a:bodyPr/>
        <a:lstStyle/>
        <a:p>
          <a:endParaRPr lang="ru-RU"/>
        </a:p>
      </dgm:t>
    </dgm:pt>
    <dgm:pt modelId="{9517451E-B43C-4E27-BC83-E838F7BE86EE}" type="sibTrans" cxnId="{55E30B63-F99C-4ABE-ABBE-EB2B2CF1550B}">
      <dgm:prSet/>
      <dgm:spPr/>
      <dgm:t>
        <a:bodyPr/>
        <a:lstStyle/>
        <a:p>
          <a:endParaRPr lang="ru-RU"/>
        </a:p>
      </dgm:t>
    </dgm:pt>
    <dgm:pt modelId="{37472D17-4FE9-4295-A59E-91834429C81A}">
      <dgm:prSet phldrT="[Текст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http://search.infoznaika.ru/</a:t>
          </a:r>
          <a:endParaRPr lang="ru-RU" dirty="0"/>
        </a:p>
      </dgm:t>
    </dgm:pt>
    <dgm:pt modelId="{F32F2C0C-4BEE-433A-949D-AB56FAE00596}" type="parTrans" cxnId="{D3338899-F536-4B99-AF73-D1EAADAB8086}">
      <dgm:prSet/>
      <dgm:spPr/>
      <dgm:t>
        <a:bodyPr/>
        <a:lstStyle/>
        <a:p>
          <a:endParaRPr lang="ru-RU"/>
        </a:p>
      </dgm:t>
    </dgm:pt>
    <dgm:pt modelId="{8198AC48-750A-41DC-A22E-513F637EB241}" type="sibTrans" cxnId="{D3338899-F536-4B99-AF73-D1EAADAB8086}">
      <dgm:prSet/>
      <dgm:spPr/>
      <dgm:t>
        <a:bodyPr/>
        <a:lstStyle/>
        <a:p>
          <a:endParaRPr lang="ru-RU"/>
        </a:p>
      </dgm:t>
    </dgm:pt>
    <dgm:pt modelId="{C963F499-C1DF-41C1-A96B-7E1DCB23ACCA}">
      <dgm:prSet phldrT="[Текст]"/>
      <dgm:spPr/>
      <dgm:t>
        <a:bodyPr/>
        <a:lstStyle/>
        <a:p>
          <a:r>
            <a:rPr lang="ru-RU" dirty="0" smtClean="0"/>
            <a:t>Турнир по программированию</a:t>
          </a:r>
          <a:endParaRPr lang="ru-RU" dirty="0"/>
        </a:p>
      </dgm:t>
    </dgm:pt>
    <dgm:pt modelId="{CBD38456-9F61-4AC4-B547-190EC939FE55}" type="parTrans" cxnId="{1BD41B72-DA80-4F02-8F2B-8FC70CAA2F1C}">
      <dgm:prSet/>
      <dgm:spPr/>
      <dgm:t>
        <a:bodyPr/>
        <a:lstStyle/>
        <a:p>
          <a:endParaRPr lang="ru-RU"/>
        </a:p>
      </dgm:t>
    </dgm:pt>
    <dgm:pt modelId="{1F25CB61-3C70-419B-B8FB-48EBC2561D17}" type="sibTrans" cxnId="{1BD41B72-DA80-4F02-8F2B-8FC70CAA2F1C}">
      <dgm:prSet/>
      <dgm:spPr/>
      <dgm:t>
        <a:bodyPr/>
        <a:lstStyle/>
        <a:p>
          <a:endParaRPr lang="ru-RU"/>
        </a:p>
      </dgm:t>
    </dgm:pt>
    <dgm:pt modelId="{29DE3BC9-7C8A-483C-ABE1-DB04B2EA681F}">
      <dgm:prSet phldrT="[Текст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http://compilers.infoznaika.ru/</a:t>
          </a:r>
          <a:endParaRPr lang="ru-RU" dirty="0"/>
        </a:p>
      </dgm:t>
    </dgm:pt>
    <dgm:pt modelId="{4F3A6F0D-B7EC-4850-987E-A5C1B71604F2}" type="parTrans" cxnId="{451A9C2A-CFA4-4821-B07E-DB856ACA2AF6}">
      <dgm:prSet/>
      <dgm:spPr/>
      <dgm:t>
        <a:bodyPr/>
        <a:lstStyle/>
        <a:p>
          <a:endParaRPr lang="ru-RU"/>
        </a:p>
      </dgm:t>
    </dgm:pt>
    <dgm:pt modelId="{ADF46199-078D-4DAF-A4F6-533A47E1CCAD}" type="sibTrans" cxnId="{451A9C2A-CFA4-4821-B07E-DB856ACA2AF6}">
      <dgm:prSet/>
      <dgm:spPr/>
      <dgm:t>
        <a:bodyPr/>
        <a:lstStyle/>
        <a:p>
          <a:endParaRPr lang="ru-RU"/>
        </a:p>
      </dgm:t>
    </dgm:pt>
    <dgm:pt modelId="{C2586CF1-A17B-443E-B6D5-487F18C8F763}">
      <dgm:prSet phldrT="[Текст]"/>
      <dgm:spPr/>
      <dgm:t>
        <a:bodyPr/>
        <a:lstStyle/>
        <a:p>
          <a:r>
            <a:rPr lang="ru-RU" dirty="0" smtClean="0"/>
            <a:t>Тесты по информатике</a:t>
          </a:r>
          <a:endParaRPr lang="ru-RU" dirty="0"/>
        </a:p>
      </dgm:t>
    </dgm:pt>
    <dgm:pt modelId="{CB86B536-A3AD-4D90-B790-F88189DA4152}" type="parTrans" cxnId="{7FBF6F57-BBFD-4980-B36C-FF56F4887AF9}">
      <dgm:prSet/>
      <dgm:spPr/>
      <dgm:t>
        <a:bodyPr/>
        <a:lstStyle/>
        <a:p>
          <a:endParaRPr lang="ru-RU"/>
        </a:p>
      </dgm:t>
    </dgm:pt>
    <dgm:pt modelId="{AA75B482-136E-44AE-A233-050889D0D529}" type="sibTrans" cxnId="{7FBF6F57-BBFD-4980-B36C-FF56F4887AF9}">
      <dgm:prSet/>
      <dgm:spPr/>
      <dgm:t>
        <a:bodyPr/>
        <a:lstStyle/>
        <a:p>
          <a:endParaRPr lang="ru-RU"/>
        </a:p>
      </dgm:t>
    </dgm:pt>
    <dgm:pt modelId="{1C1ADFE5-A54D-4F66-B352-330C39EFB5EB}">
      <dgm:prSet phldrT="[Текст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3"/>
            </a:rPr>
            <a:t>http://quiz.infoznaika.ru/</a:t>
          </a:r>
          <a:endParaRPr lang="ru-RU" dirty="0"/>
        </a:p>
      </dgm:t>
    </dgm:pt>
    <dgm:pt modelId="{8F6E0DA9-5E5D-461F-8FC8-E86601B8873F}" type="parTrans" cxnId="{5754ACD7-6033-4F30-ABDD-9F03A913EEB4}">
      <dgm:prSet/>
      <dgm:spPr/>
      <dgm:t>
        <a:bodyPr/>
        <a:lstStyle/>
        <a:p>
          <a:endParaRPr lang="ru-RU"/>
        </a:p>
      </dgm:t>
    </dgm:pt>
    <dgm:pt modelId="{C9656B9D-87DF-4A06-B964-D355DC9533DF}" type="sibTrans" cxnId="{5754ACD7-6033-4F30-ABDD-9F03A913EEB4}">
      <dgm:prSet/>
      <dgm:spPr/>
      <dgm:t>
        <a:bodyPr/>
        <a:lstStyle/>
        <a:p>
          <a:endParaRPr lang="ru-RU"/>
        </a:p>
      </dgm:t>
    </dgm:pt>
    <dgm:pt modelId="{9EDF8B64-8334-470F-AFB1-3CE3D11AD0A3}">
      <dgm:prSet/>
      <dgm:spPr/>
      <dgm:t>
        <a:bodyPr/>
        <a:lstStyle/>
        <a:p>
          <a:r>
            <a:rPr lang="ru-RU" dirty="0" smtClean="0"/>
            <a:t>Конкурс по ОБЖ «Спасатели»</a:t>
          </a:r>
          <a:endParaRPr lang="ru-RU" dirty="0"/>
        </a:p>
      </dgm:t>
    </dgm:pt>
    <dgm:pt modelId="{BB7FEDE2-28B1-4411-B35F-66604983D000}" type="parTrans" cxnId="{72380CB3-2775-453E-B75A-BEA564D93190}">
      <dgm:prSet/>
      <dgm:spPr/>
      <dgm:t>
        <a:bodyPr/>
        <a:lstStyle/>
        <a:p>
          <a:endParaRPr lang="ru-RU"/>
        </a:p>
      </dgm:t>
    </dgm:pt>
    <dgm:pt modelId="{F08C6F84-1049-47EC-A9C7-ECC2AEDA7F6A}" type="sibTrans" cxnId="{72380CB3-2775-453E-B75A-BEA564D93190}">
      <dgm:prSet/>
      <dgm:spPr/>
      <dgm:t>
        <a:bodyPr/>
        <a:lstStyle/>
        <a:p>
          <a:endParaRPr lang="ru-RU"/>
        </a:p>
      </dgm:t>
    </dgm:pt>
    <dgm:pt modelId="{E986AC70-0D07-47B9-8644-534BFEA6981B}">
      <dgm:prSet/>
      <dgm:spPr/>
      <dgm:t>
        <a:bodyPr/>
        <a:lstStyle/>
        <a:p>
          <a:r>
            <a:rPr lang="en-US" dirty="0" smtClean="0">
              <a:hlinkClick xmlns:r="http://schemas.openxmlformats.org/officeDocument/2006/relationships" r:id="rId3"/>
            </a:rPr>
            <a:t>http://spasateli.infoznaika.ru/</a:t>
          </a:r>
          <a:endParaRPr lang="ru-RU" dirty="0"/>
        </a:p>
      </dgm:t>
    </dgm:pt>
    <dgm:pt modelId="{DE6CBAA3-D015-4855-90D6-B5C988E72F94}" type="parTrans" cxnId="{2858A5D6-57C7-415E-8C2C-E05B39D1529C}">
      <dgm:prSet/>
      <dgm:spPr/>
      <dgm:t>
        <a:bodyPr/>
        <a:lstStyle/>
        <a:p>
          <a:endParaRPr lang="ru-RU"/>
        </a:p>
      </dgm:t>
    </dgm:pt>
    <dgm:pt modelId="{450F0A06-1563-4D31-9C16-33F886F47D18}" type="sibTrans" cxnId="{2858A5D6-57C7-415E-8C2C-E05B39D1529C}">
      <dgm:prSet/>
      <dgm:spPr/>
      <dgm:t>
        <a:bodyPr/>
        <a:lstStyle/>
        <a:p>
          <a:endParaRPr lang="ru-RU"/>
        </a:p>
      </dgm:t>
    </dgm:pt>
    <dgm:pt modelId="{F433AE84-F43F-4447-9538-D08228118D1C}" type="pres">
      <dgm:prSet presAssocID="{40984210-68C8-4B02-A340-8972FD246F1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9F2756-C3C1-45B9-90F1-55C4552A033E}" type="pres">
      <dgm:prSet presAssocID="{BCF36CCB-1EE1-4917-84BE-70F1E2574809}" presName="comp" presStyleCnt="0"/>
      <dgm:spPr/>
    </dgm:pt>
    <dgm:pt modelId="{DC5409FD-8032-4945-9BAA-911962639399}" type="pres">
      <dgm:prSet presAssocID="{BCF36CCB-1EE1-4917-84BE-70F1E2574809}" presName="box" presStyleLbl="node1" presStyleIdx="0" presStyleCnt="4"/>
      <dgm:spPr/>
      <dgm:t>
        <a:bodyPr/>
        <a:lstStyle/>
        <a:p>
          <a:endParaRPr lang="ru-RU"/>
        </a:p>
      </dgm:t>
    </dgm:pt>
    <dgm:pt modelId="{7A631520-73C8-4699-9ADA-90B585B126A2}" type="pres">
      <dgm:prSet presAssocID="{BCF36CCB-1EE1-4917-84BE-70F1E2574809}" presName="img" presStyleLbl="fgImgPlace1" presStyleIdx="0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36B05AA-9636-4D14-A399-8636A4C78FE5}" type="pres">
      <dgm:prSet presAssocID="{BCF36CCB-1EE1-4917-84BE-70F1E257480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13B1F-DE71-47B4-8F37-C0F17C5040B3}" type="pres">
      <dgm:prSet presAssocID="{9517451E-B43C-4E27-BC83-E838F7BE86EE}" presName="spacer" presStyleCnt="0"/>
      <dgm:spPr/>
    </dgm:pt>
    <dgm:pt modelId="{53B28670-4BE7-42E0-9874-299F4AB9BBE7}" type="pres">
      <dgm:prSet presAssocID="{C963F499-C1DF-41C1-A96B-7E1DCB23ACCA}" presName="comp" presStyleCnt="0"/>
      <dgm:spPr/>
    </dgm:pt>
    <dgm:pt modelId="{FB64B515-3F75-4232-A91E-8DD7B33DA5EE}" type="pres">
      <dgm:prSet presAssocID="{C963F499-C1DF-41C1-A96B-7E1DCB23ACCA}" presName="box" presStyleLbl="node1" presStyleIdx="1" presStyleCnt="4"/>
      <dgm:spPr/>
      <dgm:t>
        <a:bodyPr/>
        <a:lstStyle/>
        <a:p>
          <a:endParaRPr lang="ru-RU"/>
        </a:p>
      </dgm:t>
    </dgm:pt>
    <dgm:pt modelId="{472F6F41-24C2-4844-9D08-C3C7C345BFF2}" type="pres">
      <dgm:prSet presAssocID="{C963F499-C1DF-41C1-A96B-7E1DCB23ACCA}" presName="img" presStyleLbl="fgImgPlace1" presStyleIdx="1" presStyleCnt="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AEB2055-EA90-460D-9518-0A10882E66BE}" type="pres">
      <dgm:prSet presAssocID="{C963F499-C1DF-41C1-A96B-7E1DCB23ACC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EB14A-F5C7-40F0-95F3-53521A924213}" type="pres">
      <dgm:prSet presAssocID="{1F25CB61-3C70-419B-B8FB-48EBC2561D17}" presName="spacer" presStyleCnt="0"/>
      <dgm:spPr/>
    </dgm:pt>
    <dgm:pt modelId="{7DEC1409-9F4E-4D78-87CD-BA5E7347A235}" type="pres">
      <dgm:prSet presAssocID="{C2586CF1-A17B-443E-B6D5-487F18C8F763}" presName="comp" presStyleCnt="0"/>
      <dgm:spPr/>
    </dgm:pt>
    <dgm:pt modelId="{9C11E402-D1FA-456B-8FDF-199DF01E34C9}" type="pres">
      <dgm:prSet presAssocID="{C2586CF1-A17B-443E-B6D5-487F18C8F763}" presName="box" presStyleLbl="node1" presStyleIdx="2" presStyleCnt="4"/>
      <dgm:spPr/>
      <dgm:t>
        <a:bodyPr/>
        <a:lstStyle/>
        <a:p>
          <a:endParaRPr lang="ru-RU"/>
        </a:p>
      </dgm:t>
    </dgm:pt>
    <dgm:pt modelId="{3E54778E-A0DD-4136-85A6-17815DF80159}" type="pres">
      <dgm:prSet presAssocID="{C2586CF1-A17B-443E-B6D5-487F18C8F763}" presName="img" presStyleLbl="fgImgPlace1" presStyleIdx="2" presStyleCnt="4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CE2BBBC4-D9FD-42D0-BCB7-7516205A5623}" type="pres">
      <dgm:prSet presAssocID="{C2586CF1-A17B-443E-B6D5-487F18C8F76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BB3AE-9947-4A96-A775-D378BF4865BA}" type="pres">
      <dgm:prSet presAssocID="{AA75B482-136E-44AE-A233-050889D0D529}" presName="spacer" presStyleCnt="0"/>
      <dgm:spPr/>
    </dgm:pt>
    <dgm:pt modelId="{4BE75E04-DB23-45E3-840A-F11B1F71F918}" type="pres">
      <dgm:prSet presAssocID="{9EDF8B64-8334-470F-AFB1-3CE3D11AD0A3}" presName="comp" presStyleCnt="0"/>
      <dgm:spPr/>
    </dgm:pt>
    <dgm:pt modelId="{57E35C23-82D1-44B1-AE82-300F4D712013}" type="pres">
      <dgm:prSet presAssocID="{9EDF8B64-8334-470F-AFB1-3CE3D11AD0A3}" presName="box" presStyleLbl="node1" presStyleIdx="3" presStyleCnt="4"/>
      <dgm:spPr/>
      <dgm:t>
        <a:bodyPr/>
        <a:lstStyle/>
        <a:p>
          <a:endParaRPr lang="ru-RU"/>
        </a:p>
      </dgm:t>
    </dgm:pt>
    <dgm:pt modelId="{C07DAA38-EE22-4301-B9AE-FB156AE9A77E}" type="pres">
      <dgm:prSet presAssocID="{9EDF8B64-8334-470F-AFB1-3CE3D11AD0A3}" presName="img" presStyleLbl="fgImgPlace1" presStyleIdx="3" presStyleCnt="4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F62BDF5-0D5B-436C-A987-31E0F3836FE9}" type="pres">
      <dgm:prSet presAssocID="{9EDF8B64-8334-470F-AFB1-3CE3D11AD0A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EDBC0D-CEBD-4B64-A490-3D11529B2A6A}" type="presOf" srcId="{BCF36CCB-1EE1-4917-84BE-70F1E2574809}" destId="{F36B05AA-9636-4D14-A399-8636A4C78FE5}" srcOrd="1" destOrd="0" presId="urn:microsoft.com/office/officeart/2005/8/layout/vList4"/>
    <dgm:cxn modelId="{6A784982-3506-45C8-8D44-C62AEAB259AA}" type="presOf" srcId="{C2586CF1-A17B-443E-B6D5-487F18C8F763}" destId="{9C11E402-D1FA-456B-8FDF-199DF01E34C9}" srcOrd="0" destOrd="0" presId="urn:microsoft.com/office/officeart/2005/8/layout/vList4"/>
    <dgm:cxn modelId="{5754ACD7-6033-4F30-ABDD-9F03A913EEB4}" srcId="{C2586CF1-A17B-443E-B6D5-487F18C8F763}" destId="{1C1ADFE5-A54D-4F66-B352-330C39EFB5EB}" srcOrd="0" destOrd="0" parTransId="{8F6E0DA9-5E5D-461F-8FC8-E86601B8873F}" sibTransId="{C9656B9D-87DF-4A06-B964-D355DC9533DF}"/>
    <dgm:cxn modelId="{446A6CC1-FF37-4DDB-87C2-F0ED96A8A6CD}" type="presOf" srcId="{37472D17-4FE9-4295-A59E-91834429C81A}" destId="{F36B05AA-9636-4D14-A399-8636A4C78FE5}" srcOrd="1" destOrd="1" presId="urn:microsoft.com/office/officeart/2005/8/layout/vList4"/>
    <dgm:cxn modelId="{97495751-4FC0-4271-B1FE-12EF2D41DCF7}" type="presOf" srcId="{C963F499-C1DF-41C1-A96B-7E1DCB23ACCA}" destId="{FB64B515-3F75-4232-A91E-8DD7B33DA5EE}" srcOrd="0" destOrd="0" presId="urn:microsoft.com/office/officeart/2005/8/layout/vList4"/>
    <dgm:cxn modelId="{8B49881D-E61D-45BB-9874-E11A37418EC9}" type="presOf" srcId="{C2586CF1-A17B-443E-B6D5-487F18C8F763}" destId="{CE2BBBC4-D9FD-42D0-BCB7-7516205A5623}" srcOrd="1" destOrd="0" presId="urn:microsoft.com/office/officeart/2005/8/layout/vList4"/>
    <dgm:cxn modelId="{28D20C3E-1082-43B4-B209-A472D1FDAD5C}" type="presOf" srcId="{9EDF8B64-8334-470F-AFB1-3CE3D11AD0A3}" destId="{1F62BDF5-0D5B-436C-A987-31E0F3836FE9}" srcOrd="1" destOrd="0" presId="urn:microsoft.com/office/officeart/2005/8/layout/vList4"/>
    <dgm:cxn modelId="{BAECE721-C882-42DA-8E3A-80FBF7FBB096}" type="presOf" srcId="{40984210-68C8-4B02-A340-8972FD246F1C}" destId="{F433AE84-F43F-4447-9538-D08228118D1C}" srcOrd="0" destOrd="0" presId="urn:microsoft.com/office/officeart/2005/8/layout/vList4"/>
    <dgm:cxn modelId="{72380CB3-2775-453E-B75A-BEA564D93190}" srcId="{40984210-68C8-4B02-A340-8972FD246F1C}" destId="{9EDF8B64-8334-470F-AFB1-3CE3D11AD0A3}" srcOrd="3" destOrd="0" parTransId="{BB7FEDE2-28B1-4411-B35F-66604983D000}" sibTransId="{F08C6F84-1049-47EC-A9C7-ECC2AEDA7F6A}"/>
    <dgm:cxn modelId="{A1F5E4B3-2148-48DB-96A5-2CB7775538B4}" type="presOf" srcId="{9EDF8B64-8334-470F-AFB1-3CE3D11AD0A3}" destId="{57E35C23-82D1-44B1-AE82-300F4D712013}" srcOrd="0" destOrd="0" presId="urn:microsoft.com/office/officeart/2005/8/layout/vList4"/>
    <dgm:cxn modelId="{F0C574A3-E755-48DD-87D2-3BF54BA9ACF5}" type="presOf" srcId="{E986AC70-0D07-47B9-8644-534BFEA6981B}" destId="{1F62BDF5-0D5B-436C-A987-31E0F3836FE9}" srcOrd="1" destOrd="1" presId="urn:microsoft.com/office/officeart/2005/8/layout/vList4"/>
    <dgm:cxn modelId="{0748AC57-6142-4134-8103-A7387E0E1C4A}" type="presOf" srcId="{BCF36CCB-1EE1-4917-84BE-70F1E2574809}" destId="{DC5409FD-8032-4945-9BAA-911962639399}" srcOrd="0" destOrd="0" presId="urn:microsoft.com/office/officeart/2005/8/layout/vList4"/>
    <dgm:cxn modelId="{451A9C2A-CFA4-4821-B07E-DB856ACA2AF6}" srcId="{C963F499-C1DF-41C1-A96B-7E1DCB23ACCA}" destId="{29DE3BC9-7C8A-483C-ABE1-DB04B2EA681F}" srcOrd="0" destOrd="0" parTransId="{4F3A6F0D-B7EC-4850-987E-A5C1B71604F2}" sibTransId="{ADF46199-078D-4DAF-A4F6-533A47E1CCAD}"/>
    <dgm:cxn modelId="{94392E90-6379-4F04-B4BE-C3BF4B078360}" type="presOf" srcId="{37472D17-4FE9-4295-A59E-91834429C81A}" destId="{DC5409FD-8032-4945-9BAA-911962639399}" srcOrd="0" destOrd="1" presId="urn:microsoft.com/office/officeart/2005/8/layout/vList4"/>
    <dgm:cxn modelId="{8E039700-9A5B-486F-9432-D89754269394}" type="presOf" srcId="{1C1ADFE5-A54D-4F66-B352-330C39EFB5EB}" destId="{9C11E402-D1FA-456B-8FDF-199DF01E34C9}" srcOrd="0" destOrd="1" presId="urn:microsoft.com/office/officeart/2005/8/layout/vList4"/>
    <dgm:cxn modelId="{7FBF6F57-BBFD-4980-B36C-FF56F4887AF9}" srcId="{40984210-68C8-4B02-A340-8972FD246F1C}" destId="{C2586CF1-A17B-443E-B6D5-487F18C8F763}" srcOrd="2" destOrd="0" parTransId="{CB86B536-A3AD-4D90-B790-F88189DA4152}" sibTransId="{AA75B482-136E-44AE-A233-050889D0D529}"/>
    <dgm:cxn modelId="{D3338899-F536-4B99-AF73-D1EAADAB8086}" srcId="{BCF36CCB-1EE1-4917-84BE-70F1E2574809}" destId="{37472D17-4FE9-4295-A59E-91834429C81A}" srcOrd="0" destOrd="0" parTransId="{F32F2C0C-4BEE-433A-949D-AB56FAE00596}" sibTransId="{8198AC48-750A-41DC-A22E-513F637EB241}"/>
    <dgm:cxn modelId="{45E18D91-B09F-459B-B6C4-C3B4B1BCC085}" type="presOf" srcId="{E986AC70-0D07-47B9-8644-534BFEA6981B}" destId="{57E35C23-82D1-44B1-AE82-300F4D712013}" srcOrd="0" destOrd="1" presId="urn:microsoft.com/office/officeart/2005/8/layout/vList4"/>
    <dgm:cxn modelId="{A9C71EF8-62AB-4E12-970D-D1522411A43D}" type="presOf" srcId="{29DE3BC9-7C8A-483C-ABE1-DB04B2EA681F}" destId="{FB64B515-3F75-4232-A91E-8DD7B33DA5EE}" srcOrd="0" destOrd="1" presId="urn:microsoft.com/office/officeart/2005/8/layout/vList4"/>
    <dgm:cxn modelId="{2858A5D6-57C7-415E-8C2C-E05B39D1529C}" srcId="{9EDF8B64-8334-470F-AFB1-3CE3D11AD0A3}" destId="{E986AC70-0D07-47B9-8644-534BFEA6981B}" srcOrd="0" destOrd="0" parTransId="{DE6CBAA3-D015-4855-90D6-B5C988E72F94}" sibTransId="{450F0A06-1563-4D31-9C16-33F886F47D18}"/>
    <dgm:cxn modelId="{DAA0757B-A08B-4EBB-BF94-5587DB67BDAB}" type="presOf" srcId="{29DE3BC9-7C8A-483C-ABE1-DB04B2EA681F}" destId="{6AEB2055-EA90-460D-9518-0A10882E66BE}" srcOrd="1" destOrd="1" presId="urn:microsoft.com/office/officeart/2005/8/layout/vList4"/>
    <dgm:cxn modelId="{55E30B63-F99C-4ABE-ABBE-EB2B2CF1550B}" srcId="{40984210-68C8-4B02-A340-8972FD246F1C}" destId="{BCF36CCB-1EE1-4917-84BE-70F1E2574809}" srcOrd="0" destOrd="0" parTransId="{7E49155A-5322-48EE-BA84-6565944052D1}" sibTransId="{9517451E-B43C-4E27-BC83-E838F7BE86EE}"/>
    <dgm:cxn modelId="{0A7F379E-6EBC-41D6-AD93-335E483B188D}" type="presOf" srcId="{1C1ADFE5-A54D-4F66-B352-330C39EFB5EB}" destId="{CE2BBBC4-D9FD-42D0-BCB7-7516205A5623}" srcOrd="1" destOrd="1" presId="urn:microsoft.com/office/officeart/2005/8/layout/vList4"/>
    <dgm:cxn modelId="{49E0F9DD-5F9B-4420-B73A-C73113E9DA58}" type="presOf" srcId="{C963F499-C1DF-41C1-A96B-7E1DCB23ACCA}" destId="{6AEB2055-EA90-460D-9518-0A10882E66BE}" srcOrd="1" destOrd="0" presId="urn:microsoft.com/office/officeart/2005/8/layout/vList4"/>
    <dgm:cxn modelId="{1BD41B72-DA80-4F02-8F2B-8FC70CAA2F1C}" srcId="{40984210-68C8-4B02-A340-8972FD246F1C}" destId="{C963F499-C1DF-41C1-A96B-7E1DCB23ACCA}" srcOrd="1" destOrd="0" parTransId="{CBD38456-9F61-4AC4-B547-190EC939FE55}" sibTransId="{1F25CB61-3C70-419B-B8FB-48EBC2561D17}"/>
    <dgm:cxn modelId="{E1C763DD-CC98-47E1-8212-3F3421F12360}" type="presParOf" srcId="{F433AE84-F43F-4447-9538-D08228118D1C}" destId="{A99F2756-C3C1-45B9-90F1-55C4552A033E}" srcOrd="0" destOrd="0" presId="urn:microsoft.com/office/officeart/2005/8/layout/vList4"/>
    <dgm:cxn modelId="{B1DFA906-641A-4C29-B320-330B7DB49F1E}" type="presParOf" srcId="{A99F2756-C3C1-45B9-90F1-55C4552A033E}" destId="{DC5409FD-8032-4945-9BAA-911962639399}" srcOrd="0" destOrd="0" presId="urn:microsoft.com/office/officeart/2005/8/layout/vList4"/>
    <dgm:cxn modelId="{9EDD8FAE-705E-427F-A8A8-123B8CFFF3DD}" type="presParOf" srcId="{A99F2756-C3C1-45B9-90F1-55C4552A033E}" destId="{7A631520-73C8-4699-9ADA-90B585B126A2}" srcOrd="1" destOrd="0" presId="urn:microsoft.com/office/officeart/2005/8/layout/vList4"/>
    <dgm:cxn modelId="{CF0124FD-F340-4D2E-BC56-64632513D803}" type="presParOf" srcId="{A99F2756-C3C1-45B9-90F1-55C4552A033E}" destId="{F36B05AA-9636-4D14-A399-8636A4C78FE5}" srcOrd="2" destOrd="0" presId="urn:microsoft.com/office/officeart/2005/8/layout/vList4"/>
    <dgm:cxn modelId="{00AEC186-3EF1-4990-9B26-5DD859067A56}" type="presParOf" srcId="{F433AE84-F43F-4447-9538-D08228118D1C}" destId="{C4513B1F-DE71-47B4-8F37-C0F17C5040B3}" srcOrd="1" destOrd="0" presId="urn:microsoft.com/office/officeart/2005/8/layout/vList4"/>
    <dgm:cxn modelId="{B7E27720-0016-437B-B2DB-328DE6FCE29E}" type="presParOf" srcId="{F433AE84-F43F-4447-9538-D08228118D1C}" destId="{53B28670-4BE7-42E0-9874-299F4AB9BBE7}" srcOrd="2" destOrd="0" presId="urn:microsoft.com/office/officeart/2005/8/layout/vList4"/>
    <dgm:cxn modelId="{AD2976C0-713E-498D-ACC5-6BDE67EFBCAB}" type="presParOf" srcId="{53B28670-4BE7-42E0-9874-299F4AB9BBE7}" destId="{FB64B515-3F75-4232-A91E-8DD7B33DA5EE}" srcOrd="0" destOrd="0" presId="urn:microsoft.com/office/officeart/2005/8/layout/vList4"/>
    <dgm:cxn modelId="{AD54C3ED-77DB-4671-BB8B-09190E1AC0FE}" type="presParOf" srcId="{53B28670-4BE7-42E0-9874-299F4AB9BBE7}" destId="{472F6F41-24C2-4844-9D08-C3C7C345BFF2}" srcOrd="1" destOrd="0" presId="urn:microsoft.com/office/officeart/2005/8/layout/vList4"/>
    <dgm:cxn modelId="{7D781805-EE08-48F4-859F-FBE66618FD7E}" type="presParOf" srcId="{53B28670-4BE7-42E0-9874-299F4AB9BBE7}" destId="{6AEB2055-EA90-460D-9518-0A10882E66BE}" srcOrd="2" destOrd="0" presId="urn:microsoft.com/office/officeart/2005/8/layout/vList4"/>
    <dgm:cxn modelId="{EB20CE22-8337-4998-812C-B34763603BB7}" type="presParOf" srcId="{F433AE84-F43F-4447-9538-D08228118D1C}" destId="{D0FEB14A-F5C7-40F0-95F3-53521A924213}" srcOrd="3" destOrd="0" presId="urn:microsoft.com/office/officeart/2005/8/layout/vList4"/>
    <dgm:cxn modelId="{98BCF005-6658-47E5-8009-80D1D6F3041F}" type="presParOf" srcId="{F433AE84-F43F-4447-9538-D08228118D1C}" destId="{7DEC1409-9F4E-4D78-87CD-BA5E7347A235}" srcOrd="4" destOrd="0" presId="urn:microsoft.com/office/officeart/2005/8/layout/vList4"/>
    <dgm:cxn modelId="{BE528D30-D815-4EEF-8F2B-57BC3D83373F}" type="presParOf" srcId="{7DEC1409-9F4E-4D78-87CD-BA5E7347A235}" destId="{9C11E402-D1FA-456B-8FDF-199DF01E34C9}" srcOrd="0" destOrd="0" presId="urn:microsoft.com/office/officeart/2005/8/layout/vList4"/>
    <dgm:cxn modelId="{AF0F4765-2FFB-4020-909B-D29B241DD4B1}" type="presParOf" srcId="{7DEC1409-9F4E-4D78-87CD-BA5E7347A235}" destId="{3E54778E-A0DD-4136-85A6-17815DF80159}" srcOrd="1" destOrd="0" presId="urn:microsoft.com/office/officeart/2005/8/layout/vList4"/>
    <dgm:cxn modelId="{66AAFCDD-CAA3-4511-A64F-25EB82A7E562}" type="presParOf" srcId="{7DEC1409-9F4E-4D78-87CD-BA5E7347A235}" destId="{CE2BBBC4-D9FD-42D0-BCB7-7516205A5623}" srcOrd="2" destOrd="0" presId="urn:microsoft.com/office/officeart/2005/8/layout/vList4"/>
    <dgm:cxn modelId="{3615CF75-AEEB-4799-A0A6-CDD5D52BF361}" type="presParOf" srcId="{F433AE84-F43F-4447-9538-D08228118D1C}" destId="{4C9BB3AE-9947-4A96-A775-D378BF4865BA}" srcOrd="5" destOrd="0" presId="urn:microsoft.com/office/officeart/2005/8/layout/vList4"/>
    <dgm:cxn modelId="{50C07726-A64C-4522-940A-B1FC0117B856}" type="presParOf" srcId="{F433AE84-F43F-4447-9538-D08228118D1C}" destId="{4BE75E04-DB23-45E3-840A-F11B1F71F918}" srcOrd="6" destOrd="0" presId="urn:microsoft.com/office/officeart/2005/8/layout/vList4"/>
    <dgm:cxn modelId="{BA021C83-F7C1-46C3-82AD-2A9DF4290F75}" type="presParOf" srcId="{4BE75E04-DB23-45E3-840A-F11B1F71F918}" destId="{57E35C23-82D1-44B1-AE82-300F4D712013}" srcOrd="0" destOrd="0" presId="urn:microsoft.com/office/officeart/2005/8/layout/vList4"/>
    <dgm:cxn modelId="{E9379AA9-5793-43B7-9359-C76D9DADD4E4}" type="presParOf" srcId="{4BE75E04-DB23-45E3-840A-F11B1F71F918}" destId="{C07DAA38-EE22-4301-B9AE-FB156AE9A77E}" srcOrd="1" destOrd="0" presId="urn:microsoft.com/office/officeart/2005/8/layout/vList4"/>
    <dgm:cxn modelId="{4BE80BDA-A8CD-42E7-AFB5-3DD86C5735E1}" type="presParOf" srcId="{4BE75E04-DB23-45E3-840A-F11B1F71F918}" destId="{1F62BDF5-0D5B-436C-A987-31E0F3836FE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D96973-BD97-4F60-AB3D-F72F858C4C5E}">
      <dsp:nvSpPr>
        <dsp:cNvPr id="0" name=""/>
        <dsp:cNvSpPr/>
      </dsp:nvSpPr>
      <dsp:spPr>
        <a:xfrm>
          <a:off x="2733" y="23571"/>
          <a:ext cx="1124650" cy="4498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01.09.2013  30.01.2013</a:t>
          </a:r>
          <a:endParaRPr lang="ru-RU" sz="1100" kern="1200" dirty="0"/>
        </a:p>
      </dsp:txBody>
      <dsp:txXfrm>
        <a:off x="2733" y="23571"/>
        <a:ext cx="1124650" cy="449860"/>
      </dsp:txXfrm>
    </dsp:sp>
    <dsp:sp modelId="{FD6C308D-7896-48E0-9595-07E625245AA8}">
      <dsp:nvSpPr>
        <dsp:cNvPr id="0" name=""/>
        <dsp:cNvSpPr/>
      </dsp:nvSpPr>
      <dsp:spPr>
        <a:xfrm>
          <a:off x="981179" y="43140"/>
          <a:ext cx="5568815" cy="4107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РЕГИСТРАЦИЯ УЧАСТНИКОВ</a:t>
          </a:r>
          <a:endParaRPr lang="ru-RU" sz="1400" kern="1200" dirty="0"/>
        </a:p>
      </dsp:txBody>
      <dsp:txXfrm>
        <a:off x="981179" y="43140"/>
        <a:ext cx="5568815" cy="410722"/>
      </dsp:txXfrm>
    </dsp:sp>
    <dsp:sp modelId="{A8F2AA3F-55B9-4C59-8A58-8BDBB1F3BC76}">
      <dsp:nvSpPr>
        <dsp:cNvPr id="0" name=""/>
        <dsp:cNvSpPr/>
      </dsp:nvSpPr>
      <dsp:spPr>
        <a:xfrm>
          <a:off x="2733" y="536411"/>
          <a:ext cx="1124650" cy="4498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27.12.2013</a:t>
          </a:r>
          <a:endParaRPr lang="ru-RU" sz="1100" kern="1200" dirty="0"/>
        </a:p>
      </dsp:txBody>
      <dsp:txXfrm>
        <a:off x="2733" y="536411"/>
        <a:ext cx="1124650" cy="449860"/>
      </dsp:txXfrm>
    </dsp:sp>
    <dsp:sp modelId="{E802395B-0C40-410C-B82E-30C0BC9F54BA}">
      <dsp:nvSpPr>
        <dsp:cNvPr id="0" name=""/>
        <dsp:cNvSpPr/>
      </dsp:nvSpPr>
      <dsp:spPr>
        <a:xfrm>
          <a:off x="981179" y="555980"/>
          <a:ext cx="5568815" cy="4107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ОКОНЧАНИЕ ПРИЕМА ЗАЯВОК И ОПЛАТЫ НА ПОЛУЧЕНИЕ ЗАДАНИЙ В БУМАЖНОЙ ФОРМЕ</a:t>
          </a:r>
          <a:endParaRPr lang="ru-RU" sz="1400" kern="1200" dirty="0"/>
        </a:p>
      </dsp:txBody>
      <dsp:txXfrm>
        <a:off x="981179" y="555980"/>
        <a:ext cx="5568815" cy="410722"/>
      </dsp:txXfrm>
    </dsp:sp>
    <dsp:sp modelId="{875AC503-D06A-47AC-8D16-AD233D70D95B}">
      <dsp:nvSpPr>
        <dsp:cNvPr id="0" name=""/>
        <dsp:cNvSpPr/>
      </dsp:nvSpPr>
      <dsp:spPr>
        <a:xfrm>
          <a:off x="2733" y="1049252"/>
          <a:ext cx="1124650" cy="4498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30.01.2014</a:t>
          </a:r>
          <a:r>
            <a:rPr lang="ru-RU" sz="1100" kern="1200" dirty="0" smtClean="0"/>
            <a:t> </a:t>
          </a:r>
          <a:endParaRPr lang="ru-RU" sz="1100" kern="1200" dirty="0"/>
        </a:p>
      </dsp:txBody>
      <dsp:txXfrm>
        <a:off x="2733" y="1049252"/>
        <a:ext cx="1124650" cy="449860"/>
      </dsp:txXfrm>
    </dsp:sp>
    <dsp:sp modelId="{DE5BC003-11B7-41C6-9049-AF8CDF697E87}">
      <dsp:nvSpPr>
        <dsp:cNvPr id="0" name=""/>
        <dsp:cNvSpPr/>
      </dsp:nvSpPr>
      <dsp:spPr>
        <a:xfrm>
          <a:off x="981179" y="1068821"/>
          <a:ext cx="5568815" cy="4107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ОКОНЧАНИЕ ПРИЕМА ЗАЯВОК И ОПЛАТЫ НА ПОЛУЧЕНИЕ ЗАДАНИЙ В ЭЛЕКТРОННОЙ ФОРМЕ</a:t>
          </a:r>
          <a:endParaRPr lang="ru-RU" sz="1400" kern="1200" dirty="0"/>
        </a:p>
      </dsp:txBody>
      <dsp:txXfrm>
        <a:off x="981179" y="1068821"/>
        <a:ext cx="5568815" cy="410722"/>
      </dsp:txXfrm>
    </dsp:sp>
    <dsp:sp modelId="{ED1B47FB-1DF0-47E1-9F01-085E5AA85951}">
      <dsp:nvSpPr>
        <dsp:cNvPr id="0" name=""/>
        <dsp:cNvSpPr/>
      </dsp:nvSpPr>
      <dsp:spPr>
        <a:xfrm>
          <a:off x="2733" y="1562093"/>
          <a:ext cx="1124650" cy="4498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27.12.2013</a:t>
          </a:r>
          <a:r>
            <a:rPr lang="ru-RU" sz="1100" kern="1200" dirty="0" smtClean="0"/>
            <a:t>  </a:t>
          </a:r>
          <a:r>
            <a:rPr lang="ru-RU" sz="1100" b="1" kern="1200" dirty="0" smtClean="0"/>
            <a:t>16.01.2014</a:t>
          </a:r>
          <a:endParaRPr lang="ru-RU" sz="1100" b="1" kern="1200" dirty="0"/>
        </a:p>
      </dsp:txBody>
      <dsp:txXfrm>
        <a:off x="2733" y="1562093"/>
        <a:ext cx="1124650" cy="449860"/>
      </dsp:txXfrm>
    </dsp:sp>
    <dsp:sp modelId="{227FB2F2-289E-4D9A-A110-2F5EC5225071}">
      <dsp:nvSpPr>
        <dsp:cNvPr id="0" name=""/>
        <dsp:cNvSpPr/>
      </dsp:nvSpPr>
      <dsp:spPr>
        <a:xfrm>
          <a:off x="981179" y="1600331"/>
          <a:ext cx="5536471" cy="37338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РАССЫЛКА ЗАДАНИЙ КОНКУРСА(В БУМАЖНОМ ВИДЕ)</a:t>
          </a:r>
          <a:endParaRPr lang="ru-RU" sz="1400" kern="1200" dirty="0"/>
        </a:p>
      </dsp:txBody>
      <dsp:txXfrm>
        <a:off x="981179" y="1600331"/>
        <a:ext cx="5536471" cy="373383"/>
      </dsp:txXfrm>
    </dsp:sp>
    <dsp:sp modelId="{AB152EE8-D129-49E0-80B1-6F4660C61658}">
      <dsp:nvSpPr>
        <dsp:cNvPr id="0" name=""/>
        <dsp:cNvSpPr/>
      </dsp:nvSpPr>
      <dsp:spPr>
        <a:xfrm>
          <a:off x="2733" y="2074933"/>
          <a:ext cx="1124650" cy="4498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24.01.2014</a:t>
          </a:r>
          <a:r>
            <a:rPr lang="ru-RU" sz="1100" kern="1200" dirty="0" smtClean="0"/>
            <a:t>  26</a:t>
          </a:r>
          <a:r>
            <a:rPr lang="ru-RU" sz="1100" b="1" kern="1200" dirty="0" smtClean="0"/>
            <a:t>.01.2014</a:t>
          </a:r>
          <a:endParaRPr lang="ru-RU" sz="1100" b="1" kern="1200" dirty="0"/>
        </a:p>
      </dsp:txBody>
      <dsp:txXfrm>
        <a:off x="2733" y="2074933"/>
        <a:ext cx="1124650" cy="449860"/>
      </dsp:txXfrm>
    </dsp:sp>
    <dsp:sp modelId="{68B0C4C8-C87E-4321-911B-1BF72D85DEC4}">
      <dsp:nvSpPr>
        <dsp:cNvPr id="0" name=""/>
        <dsp:cNvSpPr/>
      </dsp:nvSpPr>
      <dsp:spPr>
        <a:xfrm>
          <a:off x="981179" y="2094502"/>
          <a:ext cx="5568815" cy="4107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РАССЫЛКА ЗАДАНИЙ КОНКУРСА(В ЭЛЕКТРОННОМ ВИДЕ)</a:t>
          </a:r>
          <a:endParaRPr lang="ru-RU" sz="1400" kern="1200" dirty="0"/>
        </a:p>
      </dsp:txBody>
      <dsp:txXfrm>
        <a:off x="981179" y="2094502"/>
        <a:ext cx="5568815" cy="410722"/>
      </dsp:txXfrm>
    </dsp:sp>
    <dsp:sp modelId="{A967DD14-FF29-4B6C-B27D-921851DFE430}">
      <dsp:nvSpPr>
        <dsp:cNvPr id="0" name=""/>
        <dsp:cNvSpPr/>
      </dsp:nvSpPr>
      <dsp:spPr>
        <a:xfrm>
          <a:off x="2733" y="2587774"/>
          <a:ext cx="1124650" cy="4498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99"/>
              </a:solidFill>
            </a:rPr>
            <a:t>30.01.2014 </a:t>
          </a:r>
          <a:endParaRPr lang="ru-RU" sz="1100" kern="1200" dirty="0">
            <a:solidFill>
              <a:srgbClr val="000099"/>
            </a:solidFill>
          </a:endParaRPr>
        </a:p>
      </dsp:txBody>
      <dsp:txXfrm>
        <a:off x="2733" y="2587774"/>
        <a:ext cx="1124650" cy="449860"/>
      </dsp:txXfrm>
    </dsp:sp>
    <dsp:sp modelId="{28FC6847-DFF8-4756-89C5-84ACBFACB08A}">
      <dsp:nvSpPr>
        <dsp:cNvPr id="0" name=""/>
        <dsp:cNvSpPr/>
      </dsp:nvSpPr>
      <dsp:spPr>
        <a:xfrm>
          <a:off x="981179" y="2607343"/>
          <a:ext cx="5568815" cy="4107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</a:rPr>
            <a:t>ПРОВЕДЕНИЕИГРЫ-КОНКУРСА ИНФОЗНАЙКА</a:t>
          </a:r>
          <a:endParaRPr lang="ru-RU" sz="1400" b="1" kern="1200" dirty="0">
            <a:solidFill>
              <a:srgbClr val="FF0000"/>
            </a:solidFill>
          </a:endParaRPr>
        </a:p>
      </dsp:txBody>
      <dsp:txXfrm>
        <a:off x="981179" y="2607343"/>
        <a:ext cx="5568815" cy="410722"/>
      </dsp:txXfrm>
    </dsp:sp>
    <dsp:sp modelId="{2E03675A-5E7F-43DF-AB23-E5B0397B0294}">
      <dsp:nvSpPr>
        <dsp:cNvPr id="0" name=""/>
        <dsp:cNvSpPr/>
      </dsp:nvSpPr>
      <dsp:spPr>
        <a:xfrm>
          <a:off x="2733" y="3100614"/>
          <a:ext cx="1124650" cy="4498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31.01.2014</a:t>
          </a:r>
          <a:r>
            <a:rPr lang="ru-RU" sz="1100" kern="1200" dirty="0" smtClean="0"/>
            <a:t> </a:t>
          </a:r>
          <a:r>
            <a:rPr lang="ru-RU" sz="1100" b="1" kern="1200" dirty="0" smtClean="0"/>
            <a:t>02.02.2014</a:t>
          </a:r>
          <a:endParaRPr lang="ru-RU" sz="1100" b="1" kern="1200" dirty="0"/>
        </a:p>
      </dsp:txBody>
      <dsp:txXfrm>
        <a:off x="2733" y="3100614"/>
        <a:ext cx="1124650" cy="449860"/>
      </dsp:txXfrm>
    </dsp:sp>
    <dsp:sp modelId="{FFD49D9C-D455-40B6-8BF3-3A984F56ADE9}">
      <dsp:nvSpPr>
        <dsp:cNvPr id="0" name=""/>
        <dsp:cNvSpPr/>
      </dsp:nvSpPr>
      <dsp:spPr>
        <a:xfrm>
          <a:off x="981179" y="3120183"/>
          <a:ext cx="5544984" cy="4107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ОТПРАВКА РАБОТ НА ПРОВЕРКУ (В БУМАЖНОМ ВИДЕ)</a:t>
          </a:r>
          <a:endParaRPr lang="ru-RU" sz="1400" kern="1200" dirty="0"/>
        </a:p>
      </dsp:txBody>
      <dsp:txXfrm>
        <a:off x="981179" y="3120183"/>
        <a:ext cx="5544984" cy="410722"/>
      </dsp:txXfrm>
    </dsp:sp>
    <dsp:sp modelId="{3A9584E2-C478-419E-9945-13FDA8EB80B5}">
      <dsp:nvSpPr>
        <dsp:cNvPr id="0" name=""/>
        <dsp:cNvSpPr/>
      </dsp:nvSpPr>
      <dsp:spPr>
        <a:xfrm>
          <a:off x="2733" y="3613455"/>
          <a:ext cx="1124650" cy="4498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31.01.2014</a:t>
          </a:r>
          <a:r>
            <a:rPr lang="ru-RU" sz="1100" kern="1200" dirty="0" smtClean="0"/>
            <a:t>  </a:t>
          </a:r>
          <a:r>
            <a:rPr lang="ru-RU" sz="1100" b="1" kern="1200" dirty="0" smtClean="0"/>
            <a:t>16.02.2014</a:t>
          </a:r>
          <a:r>
            <a:rPr lang="ru-RU" sz="1100" kern="1200" dirty="0" smtClean="0"/>
            <a:t> </a:t>
          </a:r>
          <a:endParaRPr lang="ru-RU" sz="1100" kern="1200" dirty="0"/>
        </a:p>
      </dsp:txBody>
      <dsp:txXfrm>
        <a:off x="2733" y="3613455"/>
        <a:ext cx="1124650" cy="449860"/>
      </dsp:txXfrm>
    </dsp:sp>
    <dsp:sp modelId="{389D9B1E-13CC-4B99-9986-FB113F02F06F}">
      <dsp:nvSpPr>
        <dsp:cNvPr id="0" name=""/>
        <dsp:cNvSpPr/>
      </dsp:nvSpPr>
      <dsp:spPr>
        <a:xfrm>
          <a:off x="981179" y="3633024"/>
          <a:ext cx="5544984" cy="4107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ОТПРАВКА РАБОТ НА ПРОВЕРКУ (В ЭЛЕКТРОННОМ ВИДЕ)</a:t>
          </a:r>
          <a:endParaRPr lang="ru-RU" sz="1400" kern="1200" dirty="0"/>
        </a:p>
      </dsp:txBody>
      <dsp:txXfrm>
        <a:off x="981179" y="3633024"/>
        <a:ext cx="5544984" cy="410722"/>
      </dsp:txXfrm>
    </dsp:sp>
    <dsp:sp modelId="{B306B37C-467F-41E3-913F-A8B386410F07}">
      <dsp:nvSpPr>
        <dsp:cNvPr id="0" name=""/>
        <dsp:cNvSpPr/>
      </dsp:nvSpPr>
      <dsp:spPr>
        <a:xfrm>
          <a:off x="2733" y="4126295"/>
          <a:ext cx="1124650" cy="4498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14.03.2014</a:t>
          </a:r>
          <a:endParaRPr lang="ru-RU" sz="1100" b="1" kern="1200" dirty="0"/>
        </a:p>
      </dsp:txBody>
      <dsp:txXfrm>
        <a:off x="2733" y="4126295"/>
        <a:ext cx="1124650" cy="449860"/>
      </dsp:txXfrm>
    </dsp:sp>
    <dsp:sp modelId="{ED0A17F7-A10F-4C79-87BB-B36DD52C6E1D}">
      <dsp:nvSpPr>
        <dsp:cNvPr id="0" name=""/>
        <dsp:cNvSpPr/>
      </dsp:nvSpPr>
      <dsp:spPr>
        <a:xfrm>
          <a:off x="981179" y="4145864"/>
          <a:ext cx="5544984" cy="4107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ЗАВЕРШЕНИЕ ПРОВЕРКИ РАБОТ</a:t>
          </a:r>
          <a:endParaRPr lang="ru-RU" sz="1400" kern="1200" dirty="0"/>
        </a:p>
      </dsp:txBody>
      <dsp:txXfrm>
        <a:off x="981179" y="4145864"/>
        <a:ext cx="5544984" cy="410722"/>
      </dsp:txXfrm>
    </dsp:sp>
    <dsp:sp modelId="{6E79B187-DA5A-40B9-BA7B-B26A74CBC161}">
      <dsp:nvSpPr>
        <dsp:cNvPr id="0" name=""/>
        <dsp:cNvSpPr/>
      </dsp:nvSpPr>
      <dsp:spPr>
        <a:xfrm>
          <a:off x="2733" y="4639136"/>
          <a:ext cx="1124650" cy="4498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30.03.2014</a:t>
          </a:r>
          <a:r>
            <a:rPr lang="ru-RU" sz="1100" kern="1200" dirty="0" smtClean="0"/>
            <a:t> </a:t>
          </a:r>
          <a:r>
            <a:rPr lang="ru-RU" sz="1100" b="1" kern="1200" dirty="0" smtClean="0"/>
            <a:t>30.04.2014</a:t>
          </a:r>
          <a:r>
            <a:rPr lang="ru-RU" sz="1100" kern="1200" dirty="0" smtClean="0"/>
            <a:t> </a:t>
          </a:r>
          <a:endParaRPr lang="ru-RU" sz="1100" kern="1200" dirty="0"/>
        </a:p>
      </dsp:txBody>
      <dsp:txXfrm>
        <a:off x="2733" y="4639136"/>
        <a:ext cx="1124650" cy="449860"/>
      </dsp:txXfrm>
    </dsp:sp>
    <dsp:sp modelId="{ADB2E0F5-948A-4AF2-8CBB-E6654FF5DE5F}">
      <dsp:nvSpPr>
        <dsp:cNvPr id="0" name=""/>
        <dsp:cNvSpPr/>
      </dsp:nvSpPr>
      <dsp:spPr>
        <a:xfrm>
          <a:off x="981179" y="4658705"/>
          <a:ext cx="5544984" cy="4107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РАССЫЛКА  ПРИЗОВ И ДИПЛОМОВ</a:t>
          </a:r>
          <a:br>
            <a:rPr lang="ru-RU" sz="1400" kern="1200" dirty="0" smtClean="0"/>
          </a:br>
          <a:endParaRPr lang="ru-RU" sz="1400" kern="1200" dirty="0"/>
        </a:p>
      </dsp:txBody>
      <dsp:txXfrm>
        <a:off x="981179" y="4658705"/>
        <a:ext cx="5544984" cy="4107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345DFA-FA83-48D3-A84F-01D1A584DB27}">
      <dsp:nvSpPr>
        <dsp:cNvPr id="0" name=""/>
        <dsp:cNvSpPr/>
      </dsp:nvSpPr>
      <dsp:spPr>
        <a:xfrm>
          <a:off x="493" y="49379"/>
          <a:ext cx="1795200" cy="897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Book Antiqua" pitchFamily="18" charset="0"/>
            </a:rPr>
            <a:t>Получение заданий</a:t>
          </a:r>
          <a:endParaRPr lang="ru-RU" sz="2300" kern="1200" dirty="0"/>
        </a:p>
      </dsp:txBody>
      <dsp:txXfrm>
        <a:off x="493" y="49379"/>
        <a:ext cx="1795200" cy="897600"/>
      </dsp:txXfrm>
    </dsp:sp>
    <dsp:sp modelId="{E93CAC59-E18A-4B61-9BDA-41F339002009}">
      <dsp:nvSpPr>
        <dsp:cNvPr id="0" name=""/>
        <dsp:cNvSpPr/>
      </dsp:nvSpPr>
      <dsp:spPr>
        <a:xfrm>
          <a:off x="180013" y="946979"/>
          <a:ext cx="179520" cy="673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200"/>
              </a:lnTo>
              <a:lnTo>
                <a:pt x="179520" y="6732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2130C-9BE1-470F-8BED-9F2D3FCA32D8}">
      <dsp:nvSpPr>
        <dsp:cNvPr id="0" name=""/>
        <dsp:cNvSpPr/>
      </dsp:nvSpPr>
      <dsp:spPr>
        <a:xfrm>
          <a:off x="359533" y="1171379"/>
          <a:ext cx="1436160" cy="89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Book Antiqua" pitchFamily="18" charset="0"/>
            </a:rPr>
            <a:t>бумажный вариант</a:t>
          </a:r>
          <a:endParaRPr lang="ru-RU" sz="1500" kern="1200" dirty="0"/>
        </a:p>
      </dsp:txBody>
      <dsp:txXfrm>
        <a:off x="359533" y="1171379"/>
        <a:ext cx="1436160" cy="897600"/>
      </dsp:txXfrm>
    </dsp:sp>
    <dsp:sp modelId="{192FE0C1-2CAE-482F-87A9-191FCA0C0F35}">
      <dsp:nvSpPr>
        <dsp:cNvPr id="0" name=""/>
        <dsp:cNvSpPr/>
      </dsp:nvSpPr>
      <dsp:spPr>
        <a:xfrm>
          <a:off x="180013" y="946979"/>
          <a:ext cx="179520" cy="1795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200"/>
              </a:lnTo>
              <a:lnTo>
                <a:pt x="179520" y="17952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AB172-3B25-4254-8C4B-B893DB2BFE2D}">
      <dsp:nvSpPr>
        <dsp:cNvPr id="0" name=""/>
        <dsp:cNvSpPr/>
      </dsp:nvSpPr>
      <dsp:spPr>
        <a:xfrm>
          <a:off x="359533" y="2293380"/>
          <a:ext cx="1436160" cy="89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Book Antiqua" pitchFamily="18" charset="0"/>
            </a:rPr>
            <a:t>электронный вариант</a:t>
          </a:r>
          <a:endParaRPr lang="ru-RU" sz="1500" kern="1200" dirty="0"/>
        </a:p>
      </dsp:txBody>
      <dsp:txXfrm>
        <a:off x="359533" y="2293380"/>
        <a:ext cx="1436160" cy="897600"/>
      </dsp:txXfrm>
    </dsp:sp>
    <dsp:sp modelId="{CE942FFE-CAAE-4C47-98BA-C78D054D0FB0}">
      <dsp:nvSpPr>
        <dsp:cNvPr id="0" name=""/>
        <dsp:cNvSpPr/>
      </dsp:nvSpPr>
      <dsp:spPr>
        <a:xfrm>
          <a:off x="2244494" y="49379"/>
          <a:ext cx="1795200" cy="897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Book Antiqua" pitchFamily="18" charset="0"/>
            </a:rPr>
            <a:t>Отправка ответов:</a:t>
          </a:r>
          <a:endParaRPr lang="ru-RU" sz="2300" kern="1200" dirty="0"/>
        </a:p>
      </dsp:txBody>
      <dsp:txXfrm>
        <a:off x="2244494" y="49379"/>
        <a:ext cx="1795200" cy="897600"/>
      </dsp:txXfrm>
    </dsp:sp>
    <dsp:sp modelId="{C4EBE06B-4437-4C8A-B61D-808EA4F38C71}">
      <dsp:nvSpPr>
        <dsp:cNvPr id="0" name=""/>
        <dsp:cNvSpPr/>
      </dsp:nvSpPr>
      <dsp:spPr>
        <a:xfrm>
          <a:off x="2424014" y="946979"/>
          <a:ext cx="179520" cy="673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200"/>
              </a:lnTo>
              <a:lnTo>
                <a:pt x="179520" y="6732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302B6-5E87-4BAB-8AE3-BB0EB2FD8128}">
      <dsp:nvSpPr>
        <dsp:cNvPr id="0" name=""/>
        <dsp:cNvSpPr/>
      </dsp:nvSpPr>
      <dsp:spPr>
        <a:xfrm>
          <a:off x="2603534" y="1171379"/>
          <a:ext cx="1436160" cy="89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Book Antiqua" pitchFamily="18" charset="0"/>
            </a:rPr>
            <a:t>бумажный вариант</a:t>
          </a:r>
          <a:endParaRPr lang="ru-RU" sz="1500" kern="1200" dirty="0"/>
        </a:p>
      </dsp:txBody>
      <dsp:txXfrm>
        <a:off x="2603534" y="1171379"/>
        <a:ext cx="1436160" cy="897600"/>
      </dsp:txXfrm>
    </dsp:sp>
    <dsp:sp modelId="{3CDF0B8B-0B3F-4610-B338-C8003219876C}">
      <dsp:nvSpPr>
        <dsp:cNvPr id="0" name=""/>
        <dsp:cNvSpPr/>
      </dsp:nvSpPr>
      <dsp:spPr>
        <a:xfrm>
          <a:off x="2424014" y="946979"/>
          <a:ext cx="179520" cy="1795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200"/>
              </a:lnTo>
              <a:lnTo>
                <a:pt x="179520" y="17952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24C69-9221-44F3-9254-3F51DBF80194}">
      <dsp:nvSpPr>
        <dsp:cNvPr id="0" name=""/>
        <dsp:cNvSpPr/>
      </dsp:nvSpPr>
      <dsp:spPr>
        <a:xfrm>
          <a:off x="2603534" y="2293380"/>
          <a:ext cx="1436160" cy="89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Book Antiqua" pitchFamily="18" charset="0"/>
            </a:rPr>
            <a:t>электронный вариант</a:t>
          </a:r>
          <a:endParaRPr lang="ru-RU" sz="1500" kern="1200" dirty="0"/>
        </a:p>
      </dsp:txBody>
      <dsp:txXfrm>
        <a:off x="2603534" y="2293380"/>
        <a:ext cx="1436160" cy="8976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B343B0-5A33-4B8A-A7D1-CF7EA8E3C784}">
      <dsp:nvSpPr>
        <dsp:cNvPr id="0" name=""/>
        <dsp:cNvSpPr/>
      </dsp:nvSpPr>
      <dsp:spPr>
        <a:xfrm rot="5400000">
          <a:off x="-142205" y="143739"/>
          <a:ext cx="948035" cy="6636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1-2 классы</a:t>
          </a:r>
          <a:endParaRPr lang="ru-RU" sz="1000" kern="1200" dirty="0"/>
        </a:p>
      </dsp:txBody>
      <dsp:txXfrm rot="5400000">
        <a:off x="-142205" y="143739"/>
        <a:ext cx="948035" cy="663624"/>
      </dsp:txXfrm>
    </dsp:sp>
    <dsp:sp modelId="{55D81900-2DD0-451B-AD58-2610A06D222B}">
      <dsp:nvSpPr>
        <dsp:cNvPr id="0" name=""/>
        <dsp:cNvSpPr/>
      </dsp:nvSpPr>
      <dsp:spPr>
        <a:xfrm rot="5400000">
          <a:off x="2995500" y="-2330342"/>
          <a:ext cx="616222" cy="52799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Book Antiqua" pitchFamily="18" charset="0"/>
            </a:rPr>
            <a:t>начальный;</a:t>
          </a:r>
          <a:endParaRPr lang="ru-RU" sz="1800" kern="1200" dirty="0"/>
        </a:p>
      </dsp:txBody>
      <dsp:txXfrm rot="5400000">
        <a:off x="2995500" y="-2330342"/>
        <a:ext cx="616222" cy="5279975"/>
      </dsp:txXfrm>
    </dsp:sp>
    <dsp:sp modelId="{B18A7D1C-6922-400D-AEFC-C688D0E445A4}">
      <dsp:nvSpPr>
        <dsp:cNvPr id="0" name=""/>
        <dsp:cNvSpPr/>
      </dsp:nvSpPr>
      <dsp:spPr>
        <a:xfrm rot="5400000">
          <a:off x="-142205" y="972763"/>
          <a:ext cx="948035" cy="6636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3-4 классы</a:t>
          </a:r>
          <a:endParaRPr lang="ru-RU" sz="1000" kern="1200" dirty="0"/>
        </a:p>
      </dsp:txBody>
      <dsp:txXfrm rot="5400000">
        <a:off x="-142205" y="972763"/>
        <a:ext cx="948035" cy="663624"/>
      </dsp:txXfrm>
    </dsp:sp>
    <dsp:sp modelId="{917F9287-FCB3-42E7-82DF-291599B76F5B}">
      <dsp:nvSpPr>
        <dsp:cNvPr id="0" name=""/>
        <dsp:cNvSpPr/>
      </dsp:nvSpPr>
      <dsp:spPr>
        <a:xfrm rot="5400000">
          <a:off x="2995500" y="-1501318"/>
          <a:ext cx="616222" cy="52799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Book Antiqua" pitchFamily="18" charset="0"/>
            </a:rPr>
            <a:t>подготовительный;</a:t>
          </a:r>
          <a:endParaRPr lang="ru-RU" sz="1800" kern="1200" dirty="0"/>
        </a:p>
      </dsp:txBody>
      <dsp:txXfrm rot="5400000">
        <a:off x="2995500" y="-1501318"/>
        <a:ext cx="616222" cy="5279975"/>
      </dsp:txXfrm>
    </dsp:sp>
    <dsp:sp modelId="{D6399600-1F1D-4922-A2B9-01AACF88FEB8}">
      <dsp:nvSpPr>
        <dsp:cNvPr id="0" name=""/>
        <dsp:cNvSpPr/>
      </dsp:nvSpPr>
      <dsp:spPr>
        <a:xfrm rot="5400000">
          <a:off x="-142205" y="1801787"/>
          <a:ext cx="948035" cy="6636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5-7 классы</a:t>
          </a:r>
          <a:endParaRPr lang="ru-RU" sz="1000" kern="1200" dirty="0"/>
        </a:p>
      </dsp:txBody>
      <dsp:txXfrm rot="5400000">
        <a:off x="-142205" y="1801787"/>
        <a:ext cx="948035" cy="663624"/>
      </dsp:txXfrm>
    </dsp:sp>
    <dsp:sp modelId="{1AFB0C34-D860-4A9D-8B2D-CA964E006E2D}">
      <dsp:nvSpPr>
        <dsp:cNvPr id="0" name=""/>
        <dsp:cNvSpPr/>
      </dsp:nvSpPr>
      <dsp:spPr>
        <a:xfrm rot="5400000">
          <a:off x="2995500" y="-672293"/>
          <a:ext cx="616222" cy="52799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Book Antiqua" pitchFamily="18" charset="0"/>
            </a:rPr>
            <a:t>пропедевтический</a:t>
          </a:r>
          <a:endParaRPr lang="ru-RU" sz="1800" kern="1200" dirty="0"/>
        </a:p>
      </dsp:txBody>
      <dsp:txXfrm rot="5400000">
        <a:off x="2995500" y="-672293"/>
        <a:ext cx="616222" cy="5279975"/>
      </dsp:txXfrm>
    </dsp:sp>
    <dsp:sp modelId="{688E9C43-340E-423A-8113-A6EA68E91D49}">
      <dsp:nvSpPr>
        <dsp:cNvPr id="0" name=""/>
        <dsp:cNvSpPr/>
      </dsp:nvSpPr>
      <dsp:spPr>
        <a:xfrm rot="5400000">
          <a:off x="-142205" y="2630811"/>
          <a:ext cx="948035" cy="6636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8-9 классы</a:t>
          </a:r>
          <a:endParaRPr lang="ru-RU" sz="1000" kern="1200" dirty="0"/>
        </a:p>
      </dsp:txBody>
      <dsp:txXfrm rot="5400000">
        <a:off x="-142205" y="2630811"/>
        <a:ext cx="948035" cy="663624"/>
      </dsp:txXfrm>
    </dsp:sp>
    <dsp:sp modelId="{5760380A-181A-4A35-B4DA-5A61291AC8BE}">
      <dsp:nvSpPr>
        <dsp:cNvPr id="0" name=""/>
        <dsp:cNvSpPr/>
      </dsp:nvSpPr>
      <dsp:spPr>
        <a:xfrm rot="5400000">
          <a:off x="2995500" y="156730"/>
          <a:ext cx="616222" cy="52799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Book Antiqua" pitchFamily="18" charset="0"/>
            </a:rPr>
            <a:t>основной</a:t>
          </a:r>
          <a:endParaRPr lang="ru-RU" sz="1800" kern="1200" dirty="0"/>
        </a:p>
      </dsp:txBody>
      <dsp:txXfrm rot="5400000">
        <a:off x="2995500" y="156730"/>
        <a:ext cx="616222" cy="5279975"/>
      </dsp:txXfrm>
    </dsp:sp>
    <dsp:sp modelId="{FD653A90-CD40-42DF-AD9F-58A6E03D19B2}">
      <dsp:nvSpPr>
        <dsp:cNvPr id="0" name=""/>
        <dsp:cNvSpPr/>
      </dsp:nvSpPr>
      <dsp:spPr>
        <a:xfrm rot="5400000">
          <a:off x="-142205" y="3459836"/>
          <a:ext cx="948035" cy="6636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10-11 классы</a:t>
          </a:r>
          <a:endParaRPr lang="ru-RU" sz="1000" kern="1200" dirty="0"/>
        </a:p>
      </dsp:txBody>
      <dsp:txXfrm rot="5400000">
        <a:off x="-142205" y="3459836"/>
        <a:ext cx="948035" cy="663624"/>
      </dsp:txXfrm>
    </dsp:sp>
    <dsp:sp modelId="{940B4978-01FF-4E67-95B7-FAAB86037520}">
      <dsp:nvSpPr>
        <dsp:cNvPr id="0" name=""/>
        <dsp:cNvSpPr/>
      </dsp:nvSpPr>
      <dsp:spPr>
        <a:xfrm rot="5400000">
          <a:off x="2995500" y="985754"/>
          <a:ext cx="616222" cy="52799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Book Antiqua" pitchFamily="18" charset="0"/>
            </a:rPr>
            <a:t>углубленный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/>
            <a:t>общеобразовательный</a:t>
          </a:r>
          <a:endParaRPr lang="ru-RU" sz="1800" b="1" i="1" kern="1200" dirty="0"/>
        </a:p>
      </dsp:txBody>
      <dsp:txXfrm rot="5400000">
        <a:off x="2995500" y="985754"/>
        <a:ext cx="616222" cy="52799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3527EE-2021-4399-ABD0-3BE4AF2400AE}">
      <dsp:nvSpPr>
        <dsp:cNvPr id="0" name=""/>
        <dsp:cNvSpPr/>
      </dsp:nvSpPr>
      <dsp:spPr>
        <a:xfrm rot="10800000">
          <a:off x="1338393" y="45"/>
          <a:ext cx="4136183" cy="118629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122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Оплата за игру в 2014 году составляет 50 рублей с участника.</a:t>
          </a:r>
          <a:endParaRPr lang="ru-RU" sz="1900" b="1" i="1" kern="1200" dirty="0"/>
        </a:p>
      </dsp:txBody>
      <dsp:txXfrm rot="10800000">
        <a:off x="1338393" y="45"/>
        <a:ext cx="4136183" cy="1186291"/>
      </dsp:txXfrm>
    </dsp:sp>
    <dsp:sp modelId="{8276C404-8C82-4C4C-B603-B689F51720CC}">
      <dsp:nvSpPr>
        <dsp:cNvPr id="0" name=""/>
        <dsp:cNvSpPr/>
      </dsp:nvSpPr>
      <dsp:spPr>
        <a:xfrm>
          <a:off x="745247" y="45"/>
          <a:ext cx="1186291" cy="11862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5C40CF-1E03-4694-882A-03DBC27828EB}">
      <dsp:nvSpPr>
        <dsp:cNvPr id="0" name=""/>
        <dsp:cNvSpPr/>
      </dsp:nvSpPr>
      <dsp:spPr>
        <a:xfrm rot="10800000">
          <a:off x="1338393" y="1540454"/>
          <a:ext cx="4136183" cy="118629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122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Часть денег учитель оставляет себе на покрытие организационных расходов.</a:t>
          </a:r>
          <a:endParaRPr lang="ru-RU" sz="1900" kern="1200" dirty="0"/>
        </a:p>
      </dsp:txBody>
      <dsp:txXfrm rot="10800000">
        <a:off x="1338393" y="1540454"/>
        <a:ext cx="4136183" cy="1186291"/>
      </dsp:txXfrm>
    </dsp:sp>
    <dsp:sp modelId="{71F1AEFE-9700-4B44-8C92-7B4A615A7F36}">
      <dsp:nvSpPr>
        <dsp:cNvPr id="0" name=""/>
        <dsp:cNvSpPr/>
      </dsp:nvSpPr>
      <dsp:spPr>
        <a:xfrm>
          <a:off x="745247" y="1540454"/>
          <a:ext cx="1186291" cy="118629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B6F8762-8F61-44B2-B874-6D2FA5659CE8}">
      <dsp:nvSpPr>
        <dsp:cNvPr id="0" name=""/>
        <dsp:cNvSpPr/>
      </dsp:nvSpPr>
      <dsp:spPr>
        <a:xfrm rot="10800000">
          <a:off x="1338393" y="3080862"/>
          <a:ext cx="4136183" cy="118629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122" tIns="72390" rIns="135128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Оплата может быть произведена:</a:t>
          </a:r>
          <a:endParaRPr lang="ru-RU" sz="19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1" kern="1200" dirty="0" smtClean="0"/>
            <a:t>банковским,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1" kern="1200" dirty="0" smtClean="0"/>
            <a:t>почтовым переводом</a:t>
          </a:r>
          <a:endParaRPr lang="ru-RU" sz="1500" kern="1200" dirty="0"/>
        </a:p>
      </dsp:txBody>
      <dsp:txXfrm rot="10800000">
        <a:off x="1338393" y="3080862"/>
        <a:ext cx="4136183" cy="1186291"/>
      </dsp:txXfrm>
    </dsp:sp>
    <dsp:sp modelId="{8A9CF8F3-6A5B-4AA0-BF77-F9213A5D8637}">
      <dsp:nvSpPr>
        <dsp:cNvPr id="0" name=""/>
        <dsp:cNvSpPr/>
      </dsp:nvSpPr>
      <dsp:spPr>
        <a:xfrm>
          <a:off x="745247" y="3080862"/>
          <a:ext cx="1186291" cy="118629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123CFA-DE80-4B07-97FC-4ADA1E0449BB}">
      <dsp:nvSpPr>
        <dsp:cNvPr id="0" name=""/>
        <dsp:cNvSpPr/>
      </dsp:nvSpPr>
      <dsp:spPr>
        <a:xfrm rot="5400000">
          <a:off x="4425060" y="-1712450"/>
          <a:ext cx="942967" cy="46085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за организацию и проведение конкурса в школе (число участников менее 1000 человек);</a:t>
          </a:r>
          <a:endParaRPr lang="ru-RU" sz="1400" kern="1200" dirty="0"/>
        </a:p>
      </dsp:txBody>
      <dsp:txXfrm rot="5400000">
        <a:off x="4425060" y="-1712450"/>
        <a:ext cx="942967" cy="4608512"/>
      </dsp:txXfrm>
    </dsp:sp>
    <dsp:sp modelId="{680C8A57-405E-4510-BACC-3B26FEDF8D26}">
      <dsp:nvSpPr>
        <dsp:cNvPr id="0" name=""/>
        <dsp:cNvSpPr/>
      </dsp:nvSpPr>
      <dsp:spPr>
        <a:xfrm>
          <a:off x="0" y="2450"/>
          <a:ext cx="2592288" cy="11787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b="1" kern="1200" dirty="0" smtClean="0"/>
            <a:t>+ 10%</a:t>
          </a:r>
          <a:endParaRPr lang="ru-RU" sz="5700" kern="1200" dirty="0"/>
        </a:p>
      </dsp:txBody>
      <dsp:txXfrm>
        <a:off x="0" y="2450"/>
        <a:ext cx="2592288" cy="1178709"/>
      </dsp:txXfrm>
    </dsp:sp>
    <dsp:sp modelId="{140256AA-45F9-47E6-9FB9-78FE79B44B17}">
      <dsp:nvSpPr>
        <dsp:cNvPr id="0" name=""/>
        <dsp:cNvSpPr/>
      </dsp:nvSpPr>
      <dsp:spPr>
        <a:xfrm rot="5400000">
          <a:off x="4425060" y="-474806"/>
          <a:ext cx="942967" cy="46085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/>
            <a:t> </a:t>
          </a:r>
          <a:r>
            <a:rPr lang="ru-RU" sz="1400" kern="1200" dirty="0" smtClean="0"/>
            <a:t>за организацию и проведение конкурса в регионе (число участников 1000 и более человек);</a:t>
          </a:r>
          <a:endParaRPr lang="ru-RU" sz="1400" kern="1200" dirty="0"/>
        </a:p>
      </dsp:txBody>
      <dsp:txXfrm rot="5400000">
        <a:off x="4425060" y="-474806"/>
        <a:ext cx="942967" cy="4608512"/>
      </dsp:txXfrm>
    </dsp:sp>
    <dsp:sp modelId="{593E3918-2128-433D-AC07-E5135BF6BE24}">
      <dsp:nvSpPr>
        <dsp:cNvPr id="0" name=""/>
        <dsp:cNvSpPr/>
      </dsp:nvSpPr>
      <dsp:spPr>
        <a:xfrm>
          <a:off x="0" y="1240095"/>
          <a:ext cx="2592288" cy="11787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b="1" kern="1200" dirty="0" smtClean="0"/>
            <a:t>+ 10%</a:t>
          </a:r>
          <a:endParaRPr lang="ru-RU" sz="5700" kern="1200" dirty="0"/>
        </a:p>
      </dsp:txBody>
      <dsp:txXfrm>
        <a:off x="0" y="1240095"/>
        <a:ext cx="2592288" cy="1178709"/>
      </dsp:txXfrm>
    </dsp:sp>
    <dsp:sp modelId="{3B62C80F-C8BE-42A5-A985-DB01598A4A00}">
      <dsp:nvSpPr>
        <dsp:cNvPr id="0" name=""/>
        <dsp:cNvSpPr/>
      </dsp:nvSpPr>
      <dsp:spPr>
        <a:xfrm rot="5400000">
          <a:off x="4425060" y="762838"/>
          <a:ext cx="942967" cy="46085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/>
            <a:t> </a:t>
          </a:r>
          <a:r>
            <a:rPr lang="ru-RU" sz="1400" kern="1200" dirty="0" smtClean="0"/>
            <a:t>если  бланки ответов и тексты задач Исполнитель получает от Организатора в электронной форме (форматы .</a:t>
          </a:r>
          <a:r>
            <a:rPr lang="en-US" sz="1400" kern="1200" dirty="0" err="1" smtClean="0"/>
            <a:t>pdf</a:t>
          </a:r>
          <a:r>
            <a:rPr lang="ru-RU" sz="1400" kern="1200" dirty="0" smtClean="0"/>
            <a:t> или .</a:t>
          </a:r>
          <a:r>
            <a:rPr lang="en-US" sz="1400" kern="1200" dirty="0" smtClean="0"/>
            <a:t>doc</a:t>
          </a:r>
          <a:r>
            <a:rPr lang="ru-RU" sz="1400" kern="1200" dirty="0" smtClean="0"/>
            <a:t>) и тиражируются Исполнителем на всех участников конкурса за свой счет; </a:t>
          </a:r>
          <a:endParaRPr lang="ru-RU" sz="1400" kern="1200" dirty="0"/>
        </a:p>
      </dsp:txBody>
      <dsp:txXfrm rot="5400000">
        <a:off x="4425060" y="762838"/>
        <a:ext cx="942967" cy="4608512"/>
      </dsp:txXfrm>
    </dsp:sp>
    <dsp:sp modelId="{0ECE8836-320E-4446-97D4-734B421E1773}">
      <dsp:nvSpPr>
        <dsp:cNvPr id="0" name=""/>
        <dsp:cNvSpPr/>
      </dsp:nvSpPr>
      <dsp:spPr>
        <a:xfrm>
          <a:off x="0" y="2477739"/>
          <a:ext cx="2592288" cy="11787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b="1" kern="1200" dirty="0" smtClean="0"/>
            <a:t>+ 10%</a:t>
          </a:r>
          <a:endParaRPr lang="ru-RU" sz="5700" kern="1200" dirty="0"/>
        </a:p>
      </dsp:txBody>
      <dsp:txXfrm>
        <a:off x="0" y="2477739"/>
        <a:ext cx="2592288" cy="1178709"/>
      </dsp:txXfrm>
    </dsp:sp>
    <dsp:sp modelId="{76351BD4-1062-4608-A610-A08AE14E7980}">
      <dsp:nvSpPr>
        <dsp:cNvPr id="0" name=""/>
        <dsp:cNvSpPr/>
      </dsp:nvSpPr>
      <dsp:spPr>
        <a:xfrm rot="5400000">
          <a:off x="4425060" y="2000482"/>
          <a:ext cx="942967" cy="46085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 </a:t>
          </a:r>
          <a:r>
            <a:rPr lang="ru-RU" sz="1400" kern="1200" dirty="0" smtClean="0"/>
            <a:t>если бланки ответов предварительно обрабатываются Исполнителем, и передаются Организатору в электронном варианте с использованием формы, предоставляемой Организатором (формат .</a:t>
          </a:r>
          <a:r>
            <a:rPr lang="en-US" sz="1400" kern="1200" dirty="0" err="1" smtClean="0"/>
            <a:t>xls</a:t>
          </a:r>
          <a:r>
            <a:rPr lang="ru-RU" sz="1400" kern="1200" dirty="0" smtClean="0"/>
            <a:t>).</a:t>
          </a:r>
          <a:endParaRPr lang="ru-RU" sz="1400" kern="1200" dirty="0"/>
        </a:p>
      </dsp:txBody>
      <dsp:txXfrm rot="5400000">
        <a:off x="4425060" y="2000482"/>
        <a:ext cx="942967" cy="4608512"/>
      </dsp:txXfrm>
    </dsp:sp>
    <dsp:sp modelId="{D80F8148-6710-4059-A4FA-198BC2A80403}">
      <dsp:nvSpPr>
        <dsp:cNvPr id="0" name=""/>
        <dsp:cNvSpPr/>
      </dsp:nvSpPr>
      <dsp:spPr>
        <a:xfrm>
          <a:off x="0" y="3715384"/>
          <a:ext cx="2592288" cy="11787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b="1" kern="1200" dirty="0" smtClean="0"/>
            <a:t>+ </a:t>
          </a:r>
          <a:r>
            <a:rPr lang="ru-RU" sz="5700" b="1" kern="1200" smtClean="0"/>
            <a:t>10% </a:t>
          </a:r>
          <a:endParaRPr lang="ru-RU" sz="5700" kern="1200" dirty="0"/>
        </a:p>
      </dsp:txBody>
      <dsp:txXfrm>
        <a:off x="0" y="3715384"/>
        <a:ext cx="2592288" cy="117870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35A220-1040-468B-A0FE-F42ABF563110}">
      <dsp:nvSpPr>
        <dsp:cNvPr id="0" name=""/>
        <dsp:cNvSpPr/>
      </dsp:nvSpPr>
      <dsp:spPr>
        <a:xfrm>
          <a:off x="0" y="0"/>
          <a:ext cx="7314257" cy="1205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каждый участник получает сертификат</a:t>
          </a:r>
          <a:endParaRPr lang="ru-RU" sz="3500" kern="1200" dirty="0"/>
        </a:p>
      </dsp:txBody>
      <dsp:txXfrm>
        <a:off x="1583352" y="0"/>
        <a:ext cx="5730904" cy="1205008"/>
      </dsp:txXfrm>
    </dsp:sp>
    <dsp:sp modelId="{4823BA6D-6034-4680-9CB1-42ED447249C5}">
      <dsp:nvSpPr>
        <dsp:cNvPr id="0" name=""/>
        <dsp:cNvSpPr/>
      </dsp:nvSpPr>
      <dsp:spPr>
        <a:xfrm>
          <a:off x="210056" y="120500"/>
          <a:ext cx="715948" cy="9640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6B7363-AAC4-4AA7-8217-4E428DDDB491}">
      <dsp:nvSpPr>
        <dsp:cNvPr id="0" name=""/>
        <dsp:cNvSpPr/>
      </dsp:nvSpPr>
      <dsp:spPr>
        <a:xfrm>
          <a:off x="0" y="1325509"/>
          <a:ext cx="7314257" cy="1205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победители получают дипломы</a:t>
          </a:r>
          <a:endParaRPr lang="ru-RU" sz="3500" kern="1200" dirty="0"/>
        </a:p>
      </dsp:txBody>
      <dsp:txXfrm>
        <a:off x="1583352" y="1325509"/>
        <a:ext cx="5730904" cy="1205008"/>
      </dsp:txXfrm>
    </dsp:sp>
    <dsp:sp modelId="{6DD94FAE-41C2-4226-9A78-90CA82DA2A5F}">
      <dsp:nvSpPr>
        <dsp:cNvPr id="0" name=""/>
        <dsp:cNvSpPr/>
      </dsp:nvSpPr>
      <dsp:spPr>
        <a:xfrm>
          <a:off x="216515" y="1446010"/>
          <a:ext cx="745395" cy="9640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8945498-BC6E-41F7-B563-0FCFD0AB30A8}">
      <dsp:nvSpPr>
        <dsp:cNvPr id="0" name=""/>
        <dsp:cNvSpPr/>
      </dsp:nvSpPr>
      <dsp:spPr>
        <a:xfrm>
          <a:off x="0" y="2651019"/>
          <a:ext cx="7314257" cy="1205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победители получают памятные призы</a:t>
          </a:r>
          <a:endParaRPr lang="ru-RU" sz="3500" kern="1200" dirty="0"/>
        </a:p>
      </dsp:txBody>
      <dsp:txXfrm>
        <a:off x="1583352" y="2651019"/>
        <a:ext cx="5730904" cy="1205008"/>
      </dsp:txXfrm>
    </dsp:sp>
    <dsp:sp modelId="{E92B4069-E1D3-4A08-A532-46BD072F0CA1}">
      <dsp:nvSpPr>
        <dsp:cNvPr id="0" name=""/>
        <dsp:cNvSpPr/>
      </dsp:nvSpPr>
      <dsp:spPr>
        <a:xfrm>
          <a:off x="216515" y="2771520"/>
          <a:ext cx="745395" cy="9640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963C1B9-F71E-43BB-B142-0356D0170ED5}">
      <dsp:nvSpPr>
        <dsp:cNvPr id="0" name=""/>
        <dsp:cNvSpPr/>
      </dsp:nvSpPr>
      <dsp:spPr>
        <a:xfrm>
          <a:off x="0" y="3976529"/>
          <a:ext cx="7314257" cy="1205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координаторы получают благодарность</a:t>
          </a:r>
          <a:endParaRPr lang="ru-RU" sz="3500" kern="1200" dirty="0"/>
        </a:p>
      </dsp:txBody>
      <dsp:txXfrm>
        <a:off x="1583352" y="3976529"/>
        <a:ext cx="5730904" cy="1205008"/>
      </dsp:txXfrm>
    </dsp:sp>
    <dsp:sp modelId="{F535255F-1C56-450D-A3BB-D97D76B93C03}">
      <dsp:nvSpPr>
        <dsp:cNvPr id="0" name=""/>
        <dsp:cNvSpPr/>
      </dsp:nvSpPr>
      <dsp:spPr>
        <a:xfrm>
          <a:off x="221525" y="4097030"/>
          <a:ext cx="756294" cy="9640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0A14D3-1153-410B-BB00-FD4270A8ED57}">
      <dsp:nvSpPr>
        <dsp:cNvPr id="0" name=""/>
        <dsp:cNvSpPr/>
      </dsp:nvSpPr>
      <dsp:spPr>
        <a:xfrm>
          <a:off x="0" y="399867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решаемость задач по школе</a:t>
          </a:r>
          <a:endParaRPr lang="ru-RU" sz="2600" kern="1200" dirty="0"/>
        </a:p>
      </dsp:txBody>
      <dsp:txXfrm>
        <a:off x="0" y="399867"/>
        <a:ext cx="6696744" cy="608400"/>
      </dsp:txXfrm>
    </dsp:sp>
    <dsp:sp modelId="{B38FEC00-3A4B-46B6-B818-2A85BBF51636}">
      <dsp:nvSpPr>
        <dsp:cNvPr id="0" name=""/>
        <dsp:cNvSpPr/>
      </dsp:nvSpPr>
      <dsp:spPr>
        <a:xfrm>
          <a:off x="0" y="1083147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решаемость задач по кодификаторам ЕГЭ</a:t>
          </a:r>
          <a:endParaRPr lang="ru-RU" sz="2600" kern="1200" dirty="0"/>
        </a:p>
      </dsp:txBody>
      <dsp:txXfrm>
        <a:off x="0" y="1083147"/>
        <a:ext cx="6696744" cy="608400"/>
      </dsp:txXfrm>
    </dsp:sp>
    <dsp:sp modelId="{6D30BB4F-B865-4581-8DB5-94B812DE4749}">
      <dsp:nvSpPr>
        <dsp:cNvPr id="0" name=""/>
        <dsp:cNvSpPr/>
      </dsp:nvSpPr>
      <dsp:spPr>
        <a:xfrm>
          <a:off x="0" y="1766428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рейтинги по школе, району, региону, России</a:t>
          </a:r>
          <a:endParaRPr lang="ru-RU" sz="2600" kern="1200" dirty="0"/>
        </a:p>
      </dsp:txBody>
      <dsp:txXfrm>
        <a:off x="0" y="1766428"/>
        <a:ext cx="6696744" cy="608400"/>
      </dsp:txXfrm>
    </dsp:sp>
    <dsp:sp modelId="{5EB1E7DF-A623-4316-8C21-290BC7A20E30}">
      <dsp:nvSpPr>
        <dsp:cNvPr id="0" name=""/>
        <dsp:cNvSpPr/>
      </dsp:nvSpPr>
      <dsp:spPr>
        <a:xfrm>
          <a:off x="0" y="2449707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количество участников по годам</a:t>
          </a:r>
          <a:endParaRPr lang="ru-RU" sz="2600" kern="1200" dirty="0"/>
        </a:p>
      </dsp:txBody>
      <dsp:txXfrm>
        <a:off x="0" y="2449707"/>
        <a:ext cx="6696744" cy="608400"/>
      </dsp:txXfrm>
    </dsp:sp>
    <dsp:sp modelId="{7A34F566-7F23-4EAA-810D-982D2C48F217}">
      <dsp:nvSpPr>
        <dsp:cNvPr id="0" name=""/>
        <dsp:cNvSpPr/>
      </dsp:nvSpPr>
      <dsp:spPr>
        <a:xfrm>
          <a:off x="0" y="3132988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статистика по региону</a:t>
          </a:r>
          <a:endParaRPr lang="ru-RU" sz="2600" kern="1200" dirty="0"/>
        </a:p>
      </dsp:txBody>
      <dsp:txXfrm>
        <a:off x="0" y="3132988"/>
        <a:ext cx="6696744" cy="608400"/>
      </dsp:txXfrm>
    </dsp:sp>
    <dsp:sp modelId="{CCCBE15F-766D-4C2F-8181-D3AA7A093BFD}">
      <dsp:nvSpPr>
        <dsp:cNvPr id="0" name=""/>
        <dsp:cNvSpPr/>
      </dsp:nvSpPr>
      <dsp:spPr>
        <a:xfrm>
          <a:off x="0" y="3816268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сформированность</a:t>
          </a:r>
          <a:r>
            <a:rPr lang="ru-RU" sz="2600" kern="1200" dirty="0" smtClean="0"/>
            <a:t> УУД</a:t>
          </a:r>
          <a:endParaRPr lang="ru-RU" sz="2600" kern="1200" dirty="0"/>
        </a:p>
      </dsp:txBody>
      <dsp:txXfrm>
        <a:off x="0" y="3816268"/>
        <a:ext cx="6696744" cy="6084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57AE89-8D4B-44EE-8253-0F30CFEED943}">
      <dsp:nvSpPr>
        <dsp:cNvPr id="0" name=""/>
        <dsp:cNvSpPr/>
      </dsp:nvSpPr>
      <dsp:spPr>
        <a:xfrm>
          <a:off x="0" y="127"/>
          <a:ext cx="6984330" cy="574419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3">
                  <a:lumMod val="25000"/>
                </a:schemeClr>
              </a:solidFill>
              <a:latin typeface="+mj-lt"/>
              <a:ea typeface="+mj-ea"/>
              <a:cs typeface="+mj-cs"/>
            </a:rPr>
            <a:t>МЕТОДИЧЕСКАЯ ПОДДЕРЖКА</a:t>
          </a:r>
          <a:endParaRPr lang="ru-RU" sz="3200" b="1" kern="1200" dirty="0">
            <a:solidFill>
              <a:schemeClr val="accent3">
                <a:lumMod val="25000"/>
              </a:schemeClr>
            </a:solidFill>
            <a:latin typeface="+mj-lt"/>
            <a:ea typeface="+mj-ea"/>
            <a:cs typeface="+mj-cs"/>
          </a:endParaRPr>
        </a:p>
      </dsp:txBody>
      <dsp:txXfrm>
        <a:off x="0" y="127"/>
        <a:ext cx="6984330" cy="57441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5409FD-8032-4945-9BAA-911962639399}">
      <dsp:nvSpPr>
        <dsp:cNvPr id="0" name=""/>
        <dsp:cNvSpPr/>
      </dsp:nvSpPr>
      <dsp:spPr>
        <a:xfrm>
          <a:off x="0" y="0"/>
          <a:ext cx="6096000" cy="9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Найди ответ в </a:t>
          </a:r>
          <a:r>
            <a:rPr lang="en-US" sz="2600" kern="1200" dirty="0" smtClean="0"/>
            <a:t>WWW</a:t>
          </a:r>
          <a:endParaRPr lang="ru-RU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hlinkClick xmlns:r="http://schemas.openxmlformats.org/officeDocument/2006/relationships" r:id="rId1"/>
            </a:rPr>
            <a:t>http://search.infoznaika.ru/</a:t>
          </a:r>
          <a:endParaRPr lang="ru-RU" sz="2000" kern="1200" dirty="0"/>
        </a:p>
      </dsp:txBody>
      <dsp:txXfrm>
        <a:off x="1313656" y="0"/>
        <a:ext cx="4782343" cy="944562"/>
      </dsp:txXfrm>
    </dsp:sp>
    <dsp:sp modelId="{7A631520-73C8-4699-9ADA-90B585B126A2}">
      <dsp:nvSpPr>
        <dsp:cNvPr id="0" name=""/>
        <dsp:cNvSpPr/>
      </dsp:nvSpPr>
      <dsp:spPr>
        <a:xfrm>
          <a:off x="94456" y="94456"/>
          <a:ext cx="1219200" cy="7556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4B515-3F75-4232-A91E-8DD7B33DA5EE}">
      <dsp:nvSpPr>
        <dsp:cNvPr id="0" name=""/>
        <dsp:cNvSpPr/>
      </dsp:nvSpPr>
      <dsp:spPr>
        <a:xfrm>
          <a:off x="0" y="1039018"/>
          <a:ext cx="6096000" cy="9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Турнир по программированию</a:t>
          </a:r>
          <a:endParaRPr lang="ru-RU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hlinkClick xmlns:r="http://schemas.openxmlformats.org/officeDocument/2006/relationships" r:id="rId3"/>
            </a:rPr>
            <a:t>http://compilers.infoznaika.ru/</a:t>
          </a:r>
          <a:endParaRPr lang="ru-RU" sz="2000" kern="1200" dirty="0"/>
        </a:p>
      </dsp:txBody>
      <dsp:txXfrm>
        <a:off x="1313656" y="1039018"/>
        <a:ext cx="4782343" cy="944562"/>
      </dsp:txXfrm>
    </dsp:sp>
    <dsp:sp modelId="{472F6F41-24C2-4844-9D08-C3C7C345BFF2}">
      <dsp:nvSpPr>
        <dsp:cNvPr id="0" name=""/>
        <dsp:cNvSpPr/>
      </dsp:nvSpPr>
      <dsp:spPr>
        <a:xfrm>
          <a:off x="94456" y="1133474"/>
          <a:ext cx="1219200" cy="7556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1E402-D1FA-456B-8FDF-199DF01E34C9}">
      <dsp:nvSpPr>
        <dsp:cNvPr id="0" name=""/>
        <dsp:cNvSpPr/>
      </dsp:nvSpPr>
      <dsp:spPr>
        <a:xfrm>
          <a:off x="0" y="2078037"/>
          <a:ext cx="6096000" cy="9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Тесты по информатике</a:t>
          </a:r>
          <a:endParaRPr lang="ru-RU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hlinkClick xmlns:r="http://schemas.openxmlformats.org/officeDocument/2006/relationships" r:id="rId5"/>
            </a:rPr>
            <a:t>http://quiz.infoznaika.ru/</a:t>
          </a:r>
          <a:endParaRPr lang="ru-RU" sz="2000" kern="1200" dirty="0"/>
        </a:p>
      </dsp:txBody>
      <dsp:txXfrm>
        <a:off x="1313656" y="2078037"/>
        <a:ext cx="4782343" cy="944562"/>
      </dsp:txXfrm>
    </dsp:sp>
    <dsp:sp modelId="{3E54778E-A0DD-4136-85A6-17815DF80159}">
      <dsp:nvSpPr>
        <dsp:cNvPr id="0" name=""/>
        <dsp:cNvSpPr/>
      </dsp:nvSpPr>
      <dsp:spPr>
        <a:xfrm>
          <a:off x="94456" y="2172493"/>
          <a:ext cx="1219200" cy="7556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35C23-82D1-44B1-AE82-300F4D712013}">
      <dsp:nvSpPr>
        <dsp:cNvPr id="0" name=""/>
        <dsp:cNvSpPr/>
      </dsp:nvSpPr>
      <dsp:spPr>
        <a:xfrm>
          <a:off x="0" y="3117056"/>
          <a:ext cx="6096000" cy="9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Конкурс по ОБЖ «Спасатели»</a:t>
          </a:r>
          <a:endParaRPr lang="ru-RU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hlinkClick xmlns:r="http://schemas.openxmlformats.org/officeDocument/2006/relationships" r:id="rId5"/>
            </a:rPr>
            <a:t>http://spasateli.infoznaika.ru/</a:t>
          </a:r>
          <a:endParaRPr lang="ru-RU" sz="2000" kern="1200" dirty="0"/>
        </a:p>
      </dsp:txBody>
      <dsp:txXfrm>
        <a:off x="1313656" y="3117056"/>
        <a:ext cx="4782343" cy="944562"/>
      </dsp:txXfrm>
    </dsp:sp>
    <dsp:sp modelId="{C07DAA38-EE22-4301-B9AE-FB156AE9A77E}">
      <dsp:nvSpPr>
        <dsp:cNvPr id="0" name=""/>
        <dsp:cNvSpPr/>
      </dsp:nvSpPr>
      <dsp:spPr>
        <a:xfrm>
          <a:off x="94456" y="3211512"/>
          <a:ext cx="1219200" cy="7556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7A8DC6-702D-4FE0-8EF8-07C5C73F1D50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7B2AE44-E5CB-40D4-A641-DDF73B070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D332E7-673E-4681-8D24-B170747BE88C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E31675-FABD-4977-9F8F-7BC8161211A2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A7594B-768C-4BAE-8CFD-2BD0A57E0910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701F99-0223-40C8-A6EB-0228FBAA306F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6C3268-909B-4612-ACD0-EE7A3AEF791F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0D4C2D-9F7C-4520-8091-EE31FFB2F98C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390EAF-3C6D-4442-9F66-9CAD143D1912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664A74-0BC5-4A36-B146-212C2A1464DC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D8457E-9B8D-45AD-900B-55934304178E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B00206-3C5F-4478-B5C3-C81872589203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CC0C69-59F6-44F0-9F04-A0E7057466A6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9384E4-3152-4C84-B97B-D8831F90032A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2A233A-11D2-45EA-900E-1FF5F276E244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0" y="1600200"/>
            <a:ext cx="7620000" cy="2057400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8006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25949-4E9B-4FC8-A078-7CB913315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E1E3-F14B-496E-B822-E82078027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609600"/>
            <a:ext cx="14859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609600"/>
            <a:ext cx="43053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A81C0-1A7B-4E07-99C2-E26081EB1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CFB1C-A706-4F95-8971-80CA8D9D4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C5704-5719-4C46-B6C1-41B9C95FB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5E71A-EFF7-4BEC-8110-37543C7F6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BF940-1D69-450D-BC52-9B884D5AD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9800" y="1981200"/>
            <a:ext cx="2895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2895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09102-BBC7-44C5-8815-38309C69C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386ED-24E8-43D6-B3A2-678711D17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0D493-17B9-4868-A734-797EAA3AD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ED60E-5040-4AA2-91D8-436994C5A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CCAA7-1744-4332-B473-46B7BFD69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3FFF8-B608-4D81-8C9F-D09029E25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609600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81200"/>
            <a:ext cx="5943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735992-6F60-4056-83A4-6E8859B1C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28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oft.mail.ru/program_page.php?grp=77753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content.mail.ru/pages/p_51990.html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www.infoznaika.ru/" TargetMode="Externa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 bwMode="auto">
          <a:xfrm>
            <a:off x="2209800" y="260350"/>
            <a:ext cx="6826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600" b="1" kern="0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САЙТ КОНКУРСА</a:t>
            </a:r>
            <a:endParaRPr lang="ru-RU" sz="3600" b="1" kern="0" dirty="0">
              <a:solidFill>
                <a:schemeClr val="accent3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96752"/>
            <a:ext cx="5192440" cy="523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33375"/>
            <a:ext cx="6683375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ОРГАНИЗАЦИОННЫЕ РАСХОДЫ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19672" y="1484784"/>
          <a:ext cx="72008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333375"/>
            <a:ext cx="7092950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СЕРТИФИКАТЫ и НАГРАДЫ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3"/>
          </p:nvPr>
        </p:nvGraphicFramePr>
        <p:xfrm>
          <a:off x="1475656" y="1340768"/>
          <a:ext cx="731425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33375"/>
            <a:ext cx="6754813" cy="57467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</a:rPr>
              <a:t>ОТЧЕТЫ</a:t>
            </a:r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63688" y="1484784"/>
          <a:ext cx="66967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051721" y="333375"/>
          <a:ext cx="6984330" cy="57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60" name="Содержимое 5" descr="Информатика в начальной школе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1763688" y="1628800"/>
            <a:ext cx="3263699" cy="4773687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6423" y="1700808"/>
            <a:ext cx="3315034" cy="47555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Содержимое 8" descr="book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850" y="1763315"/>
            <a:ext cx="3434170" cy="47620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513" y="260350"/>
            <a:ext cx="67691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ON-LINE КВЕСТ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24744"/>
            <a:ext cx="5472608" cy="4493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2" name="Группа 5"/>
          <p:cNvGrpSpPr/>
          <p:nvPr/>
        </p:nvGrpSpPr>
        <p:grpSpPr>
          <a:xfrm>
            <a:off x="1619672" y="5733256"/>
            <a:ext cx="7272808" cy="1008112"/>
            <a:chOff x="0" y="741507"/>
            <a:chExt cx="6696744" cy="6084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741507"/>
              <a:ext cx="6696744" cy="6084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9700" y="771207"/>
              <a:ext cx="6637344" cy="549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dirty="0"/>
                <a:t>Скачать игру можно </a:t>
              </a:r>
              <a:r>
                <a:rPr lang="ru-RU" sz="2600" dirty="0">
                  <a:hlinkClick r:id="rId3"/>
                </a:rPr>
                <a:t>здесь</a:t>
              </a:r>
              <a:r>
                <a:rPr lang="ru-RU" sz="2600" dirty="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513" y="260350"/>
            <a:ext cx="67691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ИНФОРМЕР</a:t>
            </a:r>
          </a:p>
        </p:txBody>
      </p:sp>
      <p:grpSp>
        <p:nvGrpSpPr>
          <p:cNvPr id="2" name="Группа 6"/>
          <p:cNvGrpSpPr/>
          <p:nvPr/>
        </p:nvGrpSpPr>
        <p:grpSpPr>
          <a:xfrm>
            <a:off x="1619672" y="5589240"/>
            <a:ext cx="7272808" cy="1152128"/>
            <a:chOff x="0" y="741507"/>
            <a:chExt cx="6696744" cy="6084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741507"/>
              <a:ext cx="6696744" cy="6084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9700" y="771207"/>
              <a:ext cx="6637344" cy="549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dirty="0"/>
                <a:t>В личном кабинете вы можете получить код такого </a:t>
              </a:r>
              <a:r>
                <a:rPr lang="ru-RU" sz="2600" dirty="0" err="1"/>
                <a:t>информера</a:t>
              </a:r>
              <a:r>
                <a:rPr lang="ru-RU" sz="2600" dirty="0"/>
                <a:t> для размещения на своем школьном сайте</a:t>
              </a: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1" y="1052737"/>
            <a:ext cx="5184575" cy="442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052513"/>
            <a:ext cx="4022725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44688" y="260350"/>
            <a:ext cx="72358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ЗАДАНИЯ ПРОШЛЫХ ЛЕТ</a:t>
            </a:r>
          </a:p>
        </p:txBody>
      </p:sp>
      <p:grpSp>
        <p:nvGrpSpPr>
          <p:cNvPr id="2" name="Группа 7"/>
          <p:cNvGrpSpPr/>
          <p:nvPr/>
        </p:nvGrpSpPr>
        <p:grpSpPr>
          <a:xfrm>
            <a:off x="1619672" y="5589240"/>
            <a:ext cx="7272808" cy="1152128"/>
            <a:chOff x="0" y="741507"/>
            <a:chExt cx="6696744" cy="6084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741507"/>
              <a:ext cx="6696744" cy="6084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29700" y="771207"/>
              <a:ext cx="6637344" cy="549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dirty="0"/>
                <a:t>На сайте вы можете посмотреть задания прошлых лет и ответить на них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95513" y="260350"/>
            <a:ext cx="67691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РАССЫЛКА </a:t>
            </a:r>
            <a:r>
              <a:rPr lang="en-US" sz="4000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MAIL.RU</a:t>
            </a:r>
            <a:endParaRPr lang="ru-RU" sz="4000" b="1" dirty="0">
              <a:solidFill>
                <a:schemeClr val="accent3">
                  <a:lumMod val="25000"/>
                </a:schemeClr>
              </a:solidFill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20483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125538"/>
            <a:ext cx="5256213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4"/>
          <p:cNvGrpSpPr/>
          <p:nvPr/>
        </p:nvGrpSpPr>
        <p:grpSpPr>
          <a:xfrm>
            <a:off x="1619672" y="5589240"/>
            <a:ext cx="7272808" cy="1152128"/>
            <a:chOff x="0" y="741507"/>
            <a:chExt cx="6696744" cy="6084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741507"/>
              <a:ext cx="6696744" cy="6084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9700" y="771207"/>
              <a:ext cx="6637344" cy="549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dirty="0"/>
                <a:t>Еженедельно рассылаются главы пособия «Информатика в начальной школе»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95513" y="260350"/>
            <a:ext cx="67691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ДРУГИЕ ПРОЕКТЫ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2292424" y="18132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33375"/>
            <a:ext cx="6754813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ГРАФИК ИГРЫ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07704" y="1412776"/>
          <a:ext cx="65527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09800" y="260350"/>
            <a:ext cx="6826250" cy="7207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АВТОРСКОЕ ПРАВО</a:t>
            </a:r>
            <a:endParaRPr lang="ru-RU" b="1" dirty="0" smtClean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524" y="1700808"/>
            <a:ext cx="3388567" cy="47967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770632"/>
            <a:ext cx="3362875" cy="47603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0276" y="1772816"/>
            <a:ext cx="3408228" cy="48245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трелка вниз 52"/>
          <p:cNvSpPr/>
          <p:nvPr/>
        </p:nvSpPr>
        <p:spPr>
          <a:xfrm>
            <a:off x="3779838" y="5013325"/>
            <a:ext cx="215900" cy="792163"/>
          </a:xfrm>
          <a:prstGeom prst="downArrow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>
            <a:off x="6300788" y="5013325"/>
            <a:ext cx="215900" cy="792163"/>
          </a:xfrm>
          <a:prstGeom prst="downArrow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24075" y="333375"/>
            <a:ext cx="6840538" cy="574675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accent3">
                    <a:lumMod val="25000"/>
                  </a:schemeClr>
                </a:solidFill>
              </a:rPr>
              <a:t>ПОДАЧА ЗАЯВКИ</a:t>
            </a:r>
            <a:endParaRPr lang="ru-RU" sz="3600" dirty="0">
              <a:solidFill>
                <a:schemeClr val="accent3">
                  <a:lumMod val="25000"/>
                </a:schemeClr>
              </a:solidFill>
            </a:endParaRPr>
          </a:p>
        </p:txBody>
      </p:sp>
      <p:grpSp>
        <p:nvGrpSpPr>
          <p:cNvPr id="7177" name="Group 28"/>
          <p:cNvGrpSpPr>
            <a:grpSpLocks/>
          </p:cNvGrpSpPr>
          <p:nvPr/>
        </p:nvGrpSpPr>
        <p:grpSpPr bwMode="auto">
          <a:xfrm>
            <a:off x="1687513" y="1017588"/>
            <a:ext cx="6827837" cy="5651500"/>
            <a:chOff x="610" y="3072"/>
            <a:chExt cx="10753" cy="8899"/>
          </a:xfrm>
        </p:grpSpPr>
        <p:sp>
          <p:nvSpPr>
            <p:cNvPr id="7174" name="AutoShape 31"/>
            <p:cNvSpPr>
              <a:spLocks noChangeArrowheads="1"/>
            </p:cNvSpPr>
            <p:nvPr/>
          </p:nvSpPr>
          <p:spPr bwMode="auto">
            <a:xfrm rot="10800000" flipV="1">
              <a:off x="610" y="4771"/>
              <a:ext cx="5224" cy="163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846000"/>
            <a:lstStyle/>
            <a:p>
              <a:pPr>
                <a:defRPr/>
              </a:pPr>
              <a:r>
                <a:rPr lang="ru-RU" sz="1100">
                  <a:latin typeface="Calibri" pitchFamily="34" charset="0"/>
                </a:rPr>
                <a:t>Заполнить раздел [Почтовый адрес], сведения будут использоваться для отправки сертификатов, вашего экземпляра договора и др. бумажных документов </a:t>
              </a:r>
            </a:p>
            <a:p>
              <a:pPr>
                <a:defRPr/>
              </a:pPr>
              <a:endParaRPr lang="ru-RU"/>
            </a:p>
          </p:txBody>
        </p:sp>
        <p:sp>
          <p:nvSpPr>
            <p:cNvPr id="7181" name="AutoShape 32" descr="mail"/>
            <p:cNvSpPr>
              <a:spLocks noChangeArrowheads="1"/>
            </p:cNvSpPr>
            <p:nvPr/>
          </p:nvSpPr>
          <p:spPr bwMode="auto">
            <a:xfrm>
              <a:off x="4545" y="4926"/>
              <a:ext cx="1062" cy="136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6" name="AutoShape 33"/>
            <p:cNvSpPr>
              <a:spLocks noChangeArrowheads="1"/>
            </p:cNvSpPr>
            <p:nvPr/>
          </p:nvSpPr>
          <p:spPr bwMode="auto">
            <a:xfrm rot="10800000" flipV="1">
              <a:off x="6400" y="4823"/>
              <a:ext cx="4963" cy="1591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1098000" anchor="ctr"/>
            <a:lstStyle/>
            <a:p>
              <a:pPr>
                <a:defRPr/>
              </a:pPr>
              <a:r>
                <a:rPr lang="ru-RU" sz="1100">
                  <a:latin typeface="Calibri" pitchFamily="34" charset="0"/>
                </a:rPr>
                <a:t>Заполнить раздел [Договор], сведения будут использоваться для финансовых расчетов.</a:t>
              </a:r>
              <a:endParaRPr lang="ru-RU"/>
            </a:p>
          </p:txBody>
        </p:sp>
        <p:sp>
          <p:nvSpPr>
            <p:cNvPr id="2" name="AutoShape 37"/>
            <p:cNvSpPr>
              <a:spLocks noChangeArrowheads="1"/>
            </p:cNvSpPr>
            <p:nvPr/>
          </p:nvSpPr>
          <p:spPr bwMode="auto">
            <a:xfrm>
              <a:off x="2721" y="3072"/>
              <a:ext cx="6380" cy="158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1098000"/>
            <a:lstStyle/>
            <a:p>
              <a:pPr>
                <a:spcAft>
                  <a:spcPts val="1000"/>
                </a:spcAft>
                <a:defRPr/>
              </a:pPr>
              <a:r>
                <a:rPr lang="ru-RU" sz="1100" dirty="0">
                  <a:latin typeface="Calibri" pitchFamily="34" charset="0"/>
                </a:rPr>
                <a:t>Пройти регистрацию на сайте </a:t>
              </a:r>
              <a:r>
                <a:rPr lang="en-US" sz="1100" dirty="0">
                  <a:latin typeface="Calibri" pitchFamily="34" charset="0"/>
                </a:rPr>
                <a:t>www</a:t>
              </a:r>
              <a:r>
                <a:rPr lang="ru-RU" sz="1100" dirty="0"/>
                <a:t>.</a:t>
              </a:r>
              <a:r>
                <a:rPr lang="en-US" sz="1100" dirty="0" err="1">
                  <a:latin typeface="Calibri" pitchFamily="34" charset="0"/>
                </a:rPr>
                <a:t>infoznaika</a:t>
              </a:r>
              <a:r>
                <a:rPr lang="ru-RU" sz="1100" dirty="0"/>
                <a:t>.</a:t>
              </a:r>
              <a:r>
                <a:rPr lang="en-US" sz="1100" dirty="0" err="1">
                  <a:latin typeface="Calibri" pitchFamily="34" charset="0"/>
                </a:rPr>
                <a:t>ru</a:t>
              </a:r>
              <a:r>
                <a:rPr lang="ru-RU" sz="1100" dirty="0">
                  <a:latin typeface="Calibri" pitchFamily="34" charset="0"/>
                </a:rPr>
                <a:t>. После регистрации вы получите электронное  письмо, на адрес, указанный при регистрации, имя пользователя и пароль </a:t>
              </a:r>
            </a:p>
            <a:p>
              <a:pPr>
                <a:defRPr/>
              </a:pPr>
              <a:endParaRPr lang="ru-RU" dirty="0"/>
            </a:p>
          </p:txBody>
        </p:sp>
        <p:sp>
          <p:nvSpPr>
            <p:cNvPr id="7188" name="AutoShape 38" descr="Безымянный"/>
            <p:cNvSpPr>
              <a:spLocks noChangeArrowheads="1"/>
            </p:cNvSpPr>
            <p:nvPr/>
          </p:nvSpPr>
          <p:spPr bwMode="auto">
            <a:xfrm>
              <a:off x="7482" y="3268"/>
              <a:ext cx="1429" cy="104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AutoShape 41"/>
            <p:cNvSpPr>
              <a:spLocks noChangeArrowheads="1"/>
            </p:cNvSpPr>
            <p:nvPr/>
          </p:nvSpPr>
          <p:spPr bwMode="auto">
            <a:xfrm>
              <a:off x="1511" y="6528"/>
              <a:ext cx="8800" cy="132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1098000" anchor="ctr"/>
            <a:lstStyle/>
            <a:p>
              <a:pPr>
                <a:defRPr/>
              </a:pPr>
              <a:r>
                <a:rPr lang="ru-RU" sz="1100">
                  <a:latin typeface="Calibri" pitchFamily="34" charset="0"/>
                </a:rPr>
                <a:t>Зайти на сайт и в разделе [Заявка] указать число участников игры, форму получения материалов игры [бумажная или электронная] в соответствии с договором, подсчитать размер оплаты. Распечатать счет. Тем самым вы подаете заявку на участие в игре.</a:t>
              </a:r>
              <a:endParaRPr lang="ru-RU"/>
            </a:p>
          </p:txBody>
        </p:sp>
        <p:sp>
          <p:nvSpPr>
            <p:cNvPr id="7192" name="AutoShape 42" descr="aim"/>
            <p:cNvSpPr>
              <a:spLocks noChangeArrowheads="1"/>
            </p:cNvSpPr>
            <p:nvPr/>
          </p:nvSpPr>
          <p:spPr bwMode="auto">
            <a:xfrm>
              <a:off x="8733" y="6641"/>
              <a:ext cx="1429" cy="103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" name="AutoShape 43"/>
            <p:cNvSpPr>
              <a:spLocks noChangeArrowheads="1"/>
            </p:cNvSpPr>
            <p:nvPr/>
          </p:nvSpPr>
          <p:spPr bwMode="auto">
            <a:xfrm>
              <a:off x="2941" y="8002"/>
              <a:ext cx="6270" cy="132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1098000" anchor="ctr"/>
            <a:lstStyle/>
            <a:p>
              <a:pPr>
                <a:defRPr/>
              </a:pPr>
              <a:r>
                <a:rPr lang="ru-RU" sz="1100">
                  <a:latin typeface="Calibri" pitchFamily="34" charset="0"/>
                </a:rPr>
                <a:t>Произвести оплату в банке или на почте. (банковские реквизиты есть  на сайте и в договоре). Убедится, что деньги поступили в разделе [Состояние платежей]</a:t>
              </a:r>
              <a:endParaRPr lang="ru-RU"/>
            </a:p>
          </p:txBody>
        </p:sp>
        <p:sp>
          <p:nvSpPr>
            <p:cNvPr id="7196" name="AutoShape 44" descr="money"/>
            <p:cNvSpPr>
              <a:spLocks noChangeArrowheads="1"/>
            </p:cNvSpPr>
            <p:nvPr/>
          </p:nvSpPr>
          <p:spPr bwMode="auto">
            <a:xfrm>
              <a:off x="7592" y="8146"/>
              <a:ext cx="1429" cy="103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3" name="AutoShape 45"/>
            <p:cNvSpPr>
              <a:spLocks noChangeArrowheads="1"/>
            </p:cNvSpPr>
            <p:nvPr/>
          </p:nvSpPr>
          <p:spPr bwMode="auto">
            <a:xfrm>
              <a:off x="1071" y="10643"/>
              <a:ext cx="5280" cy="132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954000" anchor="ctr"/>
            <a:lstStyle/>
            <a:p>
              <a:pPr>
                <a:defRPr/>
              </a:pPr>
              <a:r>
                <a:rPr lang="ru-RU" sz="1100">
                  <a:latin typeface="Calibri" pitchFamily="34" charset="0"/>
                </a:rPr>
                <a:t>Получить на почте конверт с сертификатами. Скачать с сайта задания и бланки ответов, распечатать их в необходимом количестве</a:t>
              </a:r>
              <a:endParaRPr lang="ru-RU"/>
            </a:p>
          </p:txBody>
        </p:sp>
        <p:sp>
          <p:nvSpPr>
            <p:cNvPr id="7200" name="AutoShape 46" descr="folder_downloads"/>
            <p:cNvSpPr>
              <a:spLocks noChangeArrowheads="1"/>
            </p:cNvSpPr>
            <p:nvPr/>
          </p:nvSpPr>
          <p:spPr bwMode="auto">
            <a:xfrm>
              <a:off x="4812" y="10787"/>
              <a:ext cx="1429" cy="103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AutoShape 47"/>
            <p:cNvSpPr>
              <a:spLocks noChangeArrowheads="1"/>
            </p:cNvSpPr>
            <p:nvPr/>
          </p:nvSpPr>
          <p:spPr bwMode="auto">
            <a:xfrm>
              <a:off x="6583" y="10643"/>
              <a:ext cx="4290" cy="132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1098000" anchor="ctr"/>
            <a:lstStyle/>
            <a:p>
              <a:pPr>
                <a:defRPr/>
              </a:pPr>
              <a:r>
                <a:rPr lang="ru-RU" sz="1100">
                  <a:latin typeface="Calibri" pitchFamily="34" charset="0"/>
                </a:rPr>
                <a:t>Получить на почте конверт с заданиями, сертификатами и бланками ответов</a:t>
              </a:r>
              <a:endParaRPr lang="ru-RU"/>
            </a:p>
          </p:txBody>
        </p:sp>
        <p:sp>
          <p:nvSpPr>
            <p:cNvPr id="7204" name="AutoShape 48" descr="Безымянный"/>
            <p:cNvSpPr>
              <a:spLocks noChangeArrowheads="1"/>
            </p:cNvSpPr>
            <p:nvPr/>
          </p:nvSpPr>
          <p:spPr bwMode="auto">
            <a:xfrm>
              <a:off x="9226" y="10784"/>
              <a:ext cx="1429" cy="103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7" name="Text Box 49"/>
            <p:cNvSpPr txBox="1">
              <a:spLocks noChangeArrowheads="1"/>
            </p:cNvSpPr>
            <p:nvPr/>
          </p:nvSpPr>
          <p:spPr bwMode="auto">
            <a:xfrm>
              <a:off x="3051" y="9476"/>
              <a:ext cx="1980" cy="900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b="1" dirty="0">
                  <a:latin typeface="Calibri" pitchFamily="34" charset="0"/>
                </a:rPr>
                <a:t>Электронная</a:t>
              </a:r>
              <a:r>
                <a:rPr lang="ru-RU" sz="1000" dirty="0">
                  <a:latin typeface="Calibri" pitchFamily="34" charset="0"/>
                </a:rPr>
                <a:t> форма получения материалов</a:t>
              </a:r>
              <a:endParaRPr lang="ru-RU" dirty="0"/>
            </a:p>
          </p:txBody>
        </p:sp>
        <p:sp>
          <p:nvSpPr>
            <p:cNvPr id="4" name="Text Box 50"/>
            <p:cNvSpPr txBox="1">
              <a:spLocks noChangeArrowheads="1"/>
            </p:cNvSpPr>
            <p:nvPr/>
          </p:nvSpPr>
          <p:spPr bwMode="auto">
            <a:xfrm>
              <a:off x="7011" y="9476"/>
              <a:ext cx="1980" cy="900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b="1">
                  <a:latin typeface="Calibri" pitchFamily="34" charset="0"/>
                </a:rPr>
                <a:t>Бумажная</a:t>
              </a:r>
            </a:p>
            <a:p>
              <a:pPr algn="ctr">
                <a:defRPr/>
              </a:pPr>
              <a:r>
                <a:rPr lang="ru-RU" sz="1000">
                  <a:latin typeface="Calibri" pitchFamily="34" charset="0"/>
                </a:rPr>
                <a:t>форма получения материалов</a:t>
              </a:r>
              <a:endParaRPr lang="ru-RU"/>
            </a:p>
          </p:txBody>
        </p:sp>
        <p:sp>
          <p:nvSpPr>
            <p:cNvPr id="7211" name="AutoShape 30" descr="files_edit"/>
            <p:cNvSpPr>
              <a:spLocks noChangeArrowheads="1"/>
            </p:cNvSpPr>
            <p:nvPr/>
          </p:nvSpPr>
          <p:spPr bwMode="auto">
            <a:xfrm>
              <a:off x="10055" y="4974"/>
              <a:ext cx="1108" cy="136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9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24075" y="333375"/>
            <a:ext cx="6840538" cy="57467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</a:rPr>
              <a:t>КАБИНЕТ КООРДИНАТОРА</a:t>
            </a:r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24744"/>
            <a:ext cx="5184576" cy="549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513" y="274638"/>
            <a:ext cx="6491287" cy="63341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Форма участия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2"/>
          </p:nvPr>
        </p:nvGraphicFramePr>
        <p:xfrm>
          <a:off x="3340124" y="2204864"/>
          <a:ext cx="404018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260350"/>
            <a:ext cx="5943600" cy="6477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Уровень участия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09800" y="1981200"/>
          <a:ext cx="5943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33375"/>
            <a:ext cx="5943600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ОПЛАТА ЗА УЧАСТИЕ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09800" y="1981200"/>
          <a:ext cx="6219825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трелка углом 25"/>
          <p:cNvSpPr/>
          <p:nvPr/>
        </p:nvSpPr>
        <p:spPr>
          <a:xfrm rot="16200000" flipH="1">
            <a:off x="2519363" y="1881188"/>
            <a:ext cx="576262" cy="1223962"/>
          </a:xfrm>
          <a:prstGeom prst="bentArrow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углом 24"/>
          <p:cNvSpPr/>
          <p:nvPr/>
        </p:nvSpPr>
        <p:spPr>
          <a:xfrm rot="5400000">
            <a:off x="7775576" y="1881187"/>
            <a:ext cx="576262" cy="1223963"/>
          </a:xfrm>
          <a:prstGeom prst="bentArrow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323850"/>
            <a:ext cx="6769100" cy="576263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accent3">
                    <a:lumMod val="25000"/>
                  </a:schemeClr>
                </a:solidFill>
              </a:rPr>
              <a:t>Оправка ответов</a:t>
            </a:r>
            <a:endParaRPr lang="ru-RU" sz="3600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402013" y="1006475"/>
            <a:ext cx="4051300" cy="80645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Раздаем каждому участнику задания и бланк ответов. Отводим на решение задач 45 минут. Следим, чтобы писали черной гелиевой ручкой. Пресекаем попытки списывания.</a:t>
            </a:r>
            <a:endParaRPr lang="ru-RU"/>
          </a:p>
        </p:txBody>
      </p:sp>
      <p:sp>
        <p:nvSpPr>
          <p:cNvPr id="12300" name="AutoShape 6" descr="Безымянный"/>
          <p:cNvSpPr>
            <a:spLocks noChangeArrowheads="1"/>
          </p:cNvSpPr>
          <p:nvPr/>
        </p:nvSpPr>
        <p:spPr bwMode="auto">
          <a:xfrm>
            <a:off x="6269038" y="1108075"/>
            <a:ext cx="950912" cy="627063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3402013" y="1873250"/>
            <a:ext cx="4051300" cy="85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Собираем бланки ответов и в соответствии с договором и указанной на сайте </a:t>
            </a:r>
            <a:r>
              <a:rPr lang="en-US" sz="1100">
                <a:latin typeface="Calibri" pitchFamily="34" charset="0"/>
                <a:hlinkClick r:id="rId4"/>
              </a:rPr>
              <a:t>www</a:t>
            </a:r>
            <a:r>
              <a:rPr lang="ru-RU" sz="1100">
                <a:hlinkClick r:id="rId4"/>
              </a:rPr>
              <a:t>.</a:t>
            </a:r>
            <a:r>
              <a:rPr lang="en-US" sz="1100">
                <a:latin typeface="Calibri" pitchFamily="34" charset="0"/>
                <a:hlinkClick r:id="rId4"/>
              </a:rPr>
              <a:t>infoznaika</a:t>
            </a:r>
            <a:r>
              <a:rPr lang="ru-RU" sz="1100">
                <a:hlinkClick r:id="rId4"/>
              </a:rPr>
              <a:t>.</a:t>
            </a:r>
            <a:r>
              <a:rPr lang="en-US" sz="1100">
                <a:latin typeface="Calibri" pitchFamily="34" charset="0"/>
                <a:hlinkClick r:id="rId4"/>
              </a:rPr>
              <a:t>ru</a:t>
            </a:r>
            <a:r>
              <a:rPr lang="ru-RU" sz="1100">
                <a:latin typeface="Calibri" pitchFamily="34" charset="0"/>
              </a:rPr>
              <a:t> формой отправки решений готовим их для отправки в оргкомитет</a:t>
            </a:r>
            <a:endParaRPr lang="ru-RU"/>
          </a:p>
        </p:txBody>
      </p:sp>
      <p:sp>
        <p:nvSpPr>
          <p:cNvPr id="12304" name="AutoShape 8" descr="Безымянный"/>
          <p:cNvSpPr>
            <a:spLocks noChangeArrowheads="1"/>
          </p:cNvSpPr>
          <p:nvPr/>
        </p:nvSpPr>
        <p:spPr bwMode="auto">
          <a:xfrm>
            <a:off x="6418263" y="1970088"/>
            <a:ext cx="908050" cy="655637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1547813" y="2781300"/>
            <a:ext cx="4191000" cy="93027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954000" anchor="ctr"/>
          <a:lstStyle/>
          <a:p>
            <a:pPr>
              <a:defRPr/>
            </a:pPr>
            <a:r>
              <a:rPr lang="ru-RU" sz="1100" dirty="0">
                <a:latin typeface="Calibri" pitchFamily="34" charset="0"/>
              </a:rPr>
              <a:t>Забиваем ответы в файл</a:t>
            </a:r>
          </a:p>
          <a:p>
            <a:pPr>
              <a:defRPr/>
            </a:pPr>
            <a:r>
              <a:rPr lang="ru-RU" sz="1100" dirty="0">
                <a:latin typeface="Calibri" pitchFamily="34" charset="0"/>
              </a:rPr>
              <a:t>БЛАНК СБОРА ОТВЕТОВ (</a:t>
            </a:r>
            <a:r>
              <a:rPr lang="en-US" sz="1100" dirty="0" err="1">
                <a:latin typeface="Calibri" pitchFamily="34" charset="0"/>
              </a:rPr>
              <a:t>blank_sbora_otvetov</a:t>
            </a:r>
            <a:r>
              <a:rPr lang="ru-RU" sz="1100" dirty="0">
                <a:latin typeface="Calibri" pitchFamily="34" charset="0"/>
              </a:rPr>
              <a:t>.</a:t>
            </a:r>
            <a:r>
              <a:rPr lang="ru-RU" sz="1100" dirty="0" err="1">
                <a:latin typeface="Calibri" pitchFamily="34" charset="0"/>
              </a:rPr>
              <a:t>xls</a:t>
            </a:r>
            <a:r>
              <a:rPr lang="ru-RU" sz="1100" dirty="0">
                <a:latin typeface="Calibri" pitchFamily="34" charset="0"/>
              </a:rPr>
              <a:t>)</a:t>
            </a:r>
            <a:endParaRPr lang="ru-RU" sz="1100" dirty="0"/>
          </a:p>
          <a:p>
            <a:pPr>
              <a:defRPr/>
            </a:pPr>
            <a:r>
              <a:rPr lang="ru-RU" sz="1100" dirty="0">
                <a:latin typeface="Calibri" pitchFamily="34" charset="0"/>
              </a:rPr>
              <a:t>Загружаем файл на сайт в разделе [Отправка ответов]. После загрузки убедитесь, что появилась ссылка на список участников</a:t>
            </a:r>
            <a:endParaRPr lang="ru-RU" dirty="0"/>
          </a:p>
        </p:txBody>
      </p:sp>
      <p:sp>
        <p:nvSpPr>
          <p:cNvPr id="12308" name="AutoShape 10" descr="db_update"/>
          <p:cNvSpPr>
            <a:spLocks noChangeArrowheads="1"/>
          </p:cNvSpPr>
          <p:nvPr/>
        </p:nvSpPr>
        <p:spPr bwMode="auto">
          <a:xfrm>
            <a:off x="4762500" y="2924175"/>
            <a:ext cx="906463" cy="654050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5808663" y="2795588"/>
            <a:ext cx="3155950" cy="92075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Проверяем заполнение полей бланков ответов. Запечатываем их в конверт и отправляем на адрес 428009 Чебоксары-9 а/я 86</a:t>
            </a:r>
            <a:endParaRPr lang="ru-RU"/>
          </a:p>
        </p:txBody>
      </p:sp>
      <p:sp>
        <p:nvSpPr>
          <p:cNvPr id="12312" name="AutoShape 12" descr="Безымянный"/>
          <p:cNvSpPr>
            <a:spLocks noChangeArrowheads="1"/>
          </p:cNvSpPr>
          <p:nvPr/>
        </p:nvSpPr>
        <p:spPr bwMode="auto">
          <a:xfrm>
            <a:off x="7912100" y="2924175"/>
            <a:ext cx="908050" cy="654050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908175" y="1989138"/>
            <a:ext cx="1257300" cy="57150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latin typeface="Calibri" pitchFamily="34" charset="0"/>
              </a:rPr>
              <a:t>Электронная</a:t>
            </a:r>
            <a:r>
              <a:rPr lang="ru-RU" sz="1000" dirty="0">
                <a:latin typeface="Calibri" pitchFamily="34" charset="0"/>
              </a:rPr>
              <a:t> форма отправки решений</a:t>
            </a:r>
            <a:endParaRPr lang="ru-RU" dirty="0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7635875" y="1989138"/>
            <a:ext cx="1257300" cy="57150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latin typeface="Calibri" pitchFamily="34" charset="0"/>
              </a:rPr>
              <a:t>Бумажная</a:t>
            </a:r>
          </a:p>
          <a:p>
            <a:pPr algn="ctr">
              <a:defRPr/>
            </a:pPr>
            <a:r>
              <a:rPr lang="ru-RU" sz="1000">
                <a:latin typeface="Calibri" pitchFamily="34" charset="0"/>
              </a:rPr>
              <a:t>форма отправки решений</a:t>
            </a:r>
            <a:endParaRPr lang="ru-RU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3275013" y="3860800"/>
            <a:ext cx="4051300" cy="85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 dirty="0">
                <a:latin typeface="Calibri" pitchFamily="34" charset="0"/>
              </a:rPr>
              <a:t>заходим на сайт </a:t>
            </a:r>
            <a:r>
              <a:rPr lang="en-US" sz="1100" dirty="0">
                <a:latin typeface="Calibri" pitchFamily="34" charset="0"/>
                <a:hlinkClick r:id="rId4"/>
              </a:rPr>
              <a:t>www</a:t>
            </a:r>
            <a:r>
              <a:rPr lang="ru-RU" sz="1100" dirty="0">
                <a:hlinkClick r:id="rId4"/>
              </a:rPr>
              <a:t>.</a:t>
            </a:r>
            <a:r>
              <a:rPr lang="en-US" sz="1100" dirty="0" err="1">
                <a:latin typeface="Calibri" pitchFamily="34" charset="0"/>
                <a:hlinkClick r:id="rId4"/>
              </a:rPr>
              <a:t>infoznaika</a:t>
            </a:r>
            <a:r>
              <a:rPr lang="ru-RU" sz="1100" dirty="0">
                <a:hlinkClick r:id="rId4"/>
              </a:rPr>
              <a:t>.</a:t>
            </a:r>
            <a:r>
              <a:rPr lang="en-US" sz="1100" dirty="0" err="1">
                <a:latin typeface="Calibri" pitchFamily="34" charset="0"/>
                <a:hlinkClick r:id="rId4"/>
              </a:rPr>
              <a:t>ru</a:t>
            </a:r>
            <a:r>
              <a:rPr lang="ru-RU" sz="1100" dirty="0">
                <a:latin typeface="Calibri" pitchFamily="34" charset="0"/>
              </a:rPr>
              <a:t> и скачиваем в разделе [Получение результатов] итоги игры и форму для их печати</a:t>
            </a:r>
            <a:endParaRPr lang="ru-RU" dirty="0"/>
          </a:p>
        </p:txBody>
      </p:sp>
      <p:sp>
        <p:nvSpPr>
          <p:cNvPr id="12322" name="AutoShape 16" descr="db_comit"/>
          <p:cNvSpPr>
            <a:spLocks noChangeArrowheads="1"/>
          </p:cNvSpPr>
          <p:nvPr/>
        </p:nvSpPr>
        <p:spPr bwMode="auto">
          <a:xfrm>
            <a:off x="6291263" y="3957638"/>
            <a:ext cx="906462" cy="655637"/>
          </a:xfrm>
          <a:prstGeom prst="roundRect">
            <a:avLst>
              <a:gd name="adj" fmla="val 16667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3275013" y="4778375"/>
            <a:ext cx="4051300" cy="85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Открываем форму печати в </a:t>
            </a:r>
            <a:r>
              <a:rPr lang="en-US" sz="1100">
                <a:latin typeface="Calibri" pitchFamily="34" charset="0"/>
              </a:rPr>
              <a:t>Microsoft</a:t>
            </a:r>
            <a:r>
              <a:rPr lang="ru-RU" sz="1100">
                <a:latin typeface="Calibri" pitchFamily="34" charset="0"/>
              </a:rPr>
              <a:t> </a:t>
            </a:r>
            <a:r>
              <a:rPr lang="en-US" sz="1100">
                <a:latin typeface="Calibri" pitchFamily="34" charset="0"/>
              </a:rPr>
              <a:t>Word</a:t>
            </a:r>
            <a:r>
              <a:rPr lang="ru-RU" sz="1100">
                <a:latin typeface="Calibri" pitchFamily="34" charset="0"/>
              </a:rPr>
              <a:t> и печатаем результаты игры на сертификатах, которые получили ранее. Раздаем сертификаты участникам.</a:t>
            </a:r>
            <a:endParaRPr lang="ru-RU"/>
          </a:p>
        </p:txBody>
      </p:sp>
      <p:sp>
        <p:nvSpPr>
          <p:cNvPr id="12326" name="AutoShape 18" descr="fileprint"/>
          <p:cNvSpPr>
            <a:spLocks noChangeArrowheads="1"/>
          </p:cNvSpPr>
          <p:nvPr/>
        </p:nvSpPr>
        <p:spPr bwMode="auto">
          <a:xfrm>
            <a:off x="6291263" y="4875213"/>
            <a:ext cx="906462" cy="655637"/>
          </a:xfrm>
          <a:prstGeom prst="roundRect">
            <a:avLst>
              <a:gd name="adj" fmla="val 16667"/>
            </a:avLst>
          </a:prstGeom>
          <a:blipFill dpi="0" rotWithShape="1">
            <a:blip r:embed="rId9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3294063" y="5727700"/>
            <a:ext cx="4051300" cy="85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Если в вашей школе окажутся победители игры, то в разделе [Победители] вы узнаете их фамилии, а по почте получите дипломы и призы.</a:t>
            </a:r>
            <a:endParaRPr lang="ru-RU"/>
          </a:p>
        </p:txBody>
      </p:sp>
      <p:sp>
        <p:nvSpPr>
          <p:cNvPr id="12330" name="AutoShape 20" descr="Безымянный"/>
          <p:cNvSpPr>
            <a:spLocks noChangeArrowheads="1"/>
          </p:cNvSpPr>
          <p:nvPr/>
        </p:nvSpPr>
        <p:spPr bwMode="auto">
          <a:xfrm>
            <a:off x="6313488" y="5824538"/>
            <a:ext cx="906462" cy="655637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F125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FFFFFF"/>
        </a:dk1>
        <a:lt1>
          <a:srgbClr val="FFFFFF"/>
        </a:lt1>
        <a:dk2>
          <a:srgbClr val="FFFFFF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1200</TotalTime>
  <Words>757</Words>
  <Application>Microsoft Office PowerPoint</Application>
  <PresentationFormat>Экран (4:3)</PresentationFormat>
  <Paragraphs>125</Paragraphs>
  <Slides>18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PF125</vt:lpstr>
      <vt:lpstr>Слайд 1</vt:lpstr>
      <vt:lpstr>ГРАФИК ИГРЫ</vt:lpstr>
      <vt:lpstr>АВТОРСКОЕ ПРАВО</vt:lpstr>
      <vt:lpstr>ПОДАЧА ЗАЯВКИ</vt:lpstr>
      <vt:lpstr>КАБИНЕТ КООРДИНАТОРА</vt:lpstr>
      <vt:lpstr>Форма участия</vt:lpstr>
      <vt:lpstr>Уровень участия</vt:lpstr>
      <vt:lpstr>ОПЛАТА ЗА УЧАСТИЕ</vt:lpstr>
      <vt:lpstr>Оправка ответов</vt:lpstr>
      <vt:lpstr>ОРГАНИЗАЦИОННЫЕ РАСХОДЫ</vt:lpstr>
      <vt:lpstr>СЕРТИФИКАТЫ и НАГРАДЫ</vt:lpstr>
      <vt:lpstr>ОТЧЕТЫ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Phenix</dc:creator>
  <cp:lastModifiedBy>Анатолий</cp:lastModifiedBy>
  <cp:revision>76</cp:revision>
  <dcterms:created xsi:type="dcterms:W3CDTF">2008-10-08T18:27:55Z</dcterms:created>
  <dcterms:modified xsi:type="dcterms:W3CDTF">2013-08-29T06:57:36Z</dcterms:modified>
</cp:coreProperties>
</file>