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4" r:id="rId4"/>
    <p:sldId id="268" r:id="rId5"/>
    <p:sldId id="278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1006" autoAdjust="0"/>
  </p:normalViewPr>
  <p:slideViewPr>
    <p:cSldViewPr>
      <p:cViewPr varScale="1">
        <p:scale>
          <a:sx n="113" d="100"/>
          <a:sy n="113" d="100"/>
        </p:scale>
        <p:origin x="-17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quiz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://quiz.infoznaika.ru/" TargetMode="External"/><Relationship Id="rId4" Type="http://schemas.openxmlformats.org/officeDocument/2006/relationships/image" Target="../media/image2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01.09.2017  15.01.2018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01.09.2017  17.02.2018 </a:t>
          </a:r>
          <a:endParaRPr lang="ru-RU" b="1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15.01.2018</a:t>
          </a:r>
          <a:r>
            <a:rPr lang="ru-RU" dirty="0" smtClean="0"/>
            <a:t> </a:t>
          </a:r>
          <a:r>
            <a:rPr lang="ru-RU" b="1" dirty="0" smtClean="0"/>
            <a:t>03.02.2018</a:t>
          </a:r>
          <a:endParaRPr lang="ru-RU" b="1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07.02.2018 09.02.2018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12-17 .02</a:t>
          </a:r>
          <a:br>
            <a:rPr lang="ru-RU" b="1" dirty="0" smtClean="0">
              <a:solidFill>
                <a:srgbClr val="000099"/>
              </a:solidFill>
            </a:rPr>
          </a:br>
          <a:r>
            <a:rPr lang="ru-RU" b="1" dirty="0" smtClean="0">
              <a:solidFill>
                <a:srgbClr val="000099"/>
              </a:solidFill>
            </a:rPr>
            <a:t>2017</a:t>
          </a:r>
          <a:endParaRPr lang="ru-RU" b="1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B2D4ABEA-C781-4D58-A866-7095431CFD9D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1E582-8EF4-4A9D-A61E-29CE17915671}" type="pres">
      <dgm:prSet presAssocID="{A6B5FE4A-3E55-4D5D-AEF4-21E3A2AEF35B}" presName="composite" presStyleCnt="0"/>
      <dgm:spPr/>
    </dgm:pt>
    <dgm:pt modelId="{A4C86C35-6B21-43C5-9AD9-EB13679E32A8}" type="pres">
      <dgm:prSet presAssocID="{A6B5FE4A-3E55-4D5D-AEF4-21E3A2AEF3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CE6F5-B2BA-48D1-8F90-A4645C5F42D5}" type="pres">
      <dgm:prSet presAssocID="{A6B5FE4A-3E55-4D5D-AEF4-21E3A2AEF3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37AF4-ACDC-4708-A796-20EA4A8C965B}" type="pres">
      <dgm:prSet presAssocID="{AE046C53-F23D-4ECF-AFBE-F985F51B1AF8}" presName="sp" presStyleCnt="0"/>
      <dgm:spPr/>
    </dgm:pt>
    <dgm:pt modelId="{689D2C11-C9C2-4AD3-B57F-586F8CCC0218}" type="pres">
      <dgm:prSet presAssocID="{063C8D53-2466-46A4-84DF-54E0F752A022}" presName="composite" presStyleCnt="0"/>
      <dgm:spPr/>
    </dgm:pt>
    <dgm:pt modelId="{41A2AA72-8E5D-4939-8D4E-5457CDFB7C80}" type="pres">
      <dgm:prSet presAssocID="{063C8D53-2466-46A4-84DF-54E0F752A0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214B-A8A4-4FEE-B5A1-23200D1A2E62}" type="pres">
      <dgm:prSet presAssocID="{063C8D53-2466-46A4-84DF-54E0F752A0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E78A-C62A-4716-A824-7A9E9236867A}" type="pres">
      <dgm:prSet presAssocID="{A9FF9E69-A91F-4FBE-A563-D6825B1DCD7F}" presName="sp" presStyleCnt="0"/>
      <dgm:spPr/>
    </dgm:pt>
    <dgm:pt modelId="{395BB02C-112C-450E-B749-6ECBA65C5007}" type="pres">
      <dgm:prSet presAssocID="{3E597847-B0F4-4133-9827-036E78D09CF8}" presName="composite" presStyleCnt="0"/>
      <dgm:spPr/>
    </dgm:pt>
    <dgm:pt modelId="{2F86F217-53B8-4B7F-B23F-A7B3EAA21286}" type="pres">
      <dgm:prSet presAssocID="{3E597847-B0F4-4133-9827-036E78D09C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EEF0-A9C8-40FF-A1A5-F268480D7621}" type="pres">
      <dgm:prSet presAssocID="{3E597847-B0F4-4133-9827-036E78D09C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84E9-7095-4A0C-AA1F-C4E8CA765B32}" type="pres">
      <dgm:prSet presAssocID="{63D8443C-24C4-47FB-851A-5543D482862F}" presName="sp" presStyleCnt="0"/>
      <dgm:spPr/>
    </dgm:pt>
    <dgm:pt modelId="{4E24D4B5-4F3C-418F-AD82-0F5349F77BA1}" type="pres">
      <dgm:prSet presAssocID="{5B8F1AAC-588C-4148-BBA9-928173A2102A}" presName="composite" presStyleCnt="0"/>
      <dgm:spPr/>
    </dgm:pt>
    <dgm:pt modelId="{0CF7D15A-DAE2-4A73-A583-54D2FA4A2D53}" type="pres">
      <dgm:prSet presAssocID="{5B8F1AAC-588C-4148-BBA9-928173A2102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4AF4-2294-45C0-8984-0F44D49CB313}" type="pres">
      <dgm:prSet presAssocID="{5B8F1AAC-588C-4148-BBA9-928173A2102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663F5-DD50-49CF-837C-57C2117D2211}" type="pres">
      <dgm:prSet presAssocID="{9CFDD4E8-7DFF-4C68-BDC0-7D3EF022FB33}" presName="sp" presStyleCnt="0"/>
      <dgm:spPr/>
    </dgm:pt>
    <dgm:pt modelId="{D0F0D061-BD71-49C5-9953-5045E53AEC53}" type="pres">
      <dgm:prSet presAssocID="{59E7A9F2-8B32-430B-8D18-D1F2F12A8697}" presName="composite" presStyleCnt="0"/>
      <dgm:spPr/>
    </dgm:pt>
    <dgm:pt modelId="{44AC321C-580E-4D08-97C7-F19D223889BE}" type="pres">
      <dgm:prSet presAssocID="{59E7A9F2-8B32-430B-8D18-D1F2F12A8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A9A6-B2EB-4E23-BD91-5D782D829D3E}" type="pres">
      <dgm:prSet presAssocID="{59E7A9F2-8B32-430B-8D18-D1F2F12A8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4FB7C-A2B7-4569-962E-22C65AEDE7D4}" type="presOf" srcId="{3E597847-B0F4-4133-9827-036E78D09CF8}" destId="{2F86F217-53B8-4B7F-B23F-A7B3EAA21286}" srcOrd="0" destOrd="0" presId="urn:microsoft.com/office/officeart/2005/8/layout/chevron2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97CC89F0-1DE4-4A7C-B3FB-CDD76EC17436}" type="presOf" srcId="{A6282F1D-A31F-4FAE-B52E-BC9FB7AA5940}" destId="{C57CE6F5-B2BA-48D1-8F90-A4645C5F42D5}" srcOrd="0" destOrd="0" presId="urn:microsoft.com/office/officeart/2005/8/layout/chevron2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3C89A3DF-F353-4C29-B9C1-2EB4A51356E1}" type="presOf" srcId="{5B8F1AAC-588C-4148-BBA9-928173A2102A}" destId="{0CF7D15A-DAE2-4A73-A583-54D2FA4A2D53}" srcOrd="0" destOrd="0" presId="urn:microsoft.com/office/officeart/2005/8/layout/chevron2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9BB42935-DBA2-463D-A56F-CC3DD3846FD7}" type="presOf" srcId="{98C6B6D1-AB8F-4B00-8EB2-E5AB6276BBB2}" destId="{8446214B-A8A4-4FEE-B5A1-23200D1A2E62}" srcOrd="0" destOrd="0" presId="urn:microsoft.com/office/officeart/2005/8/layout/chevron2"/>
    <dgm:cxn modelId="{9328134B-CBA4-4766-8FA1-9AE62A4640B8}" type="presOf" srcId="{C9ABF5DB-D917-4EC0-8731-1B3B8AC14F91}" destId="{B2D4ABEA-C781-4D58-A866-7095431CFD9D}" srcOrd="0" destOrd="0" presId="urn:microsoft.com/office/officeart/2005/8/layout/chevron2"/>
    <dgm:cxn modelId="{407A4AB7-6551-4B7E-8D95-538CD9B9AAC8}" type="presOf" srcId="{D397C9C1-FF0E-40B8-9DB3-AEA2A4F90AFF}" destId="{F1F54AF4-2294-45C0-8984-0F44D49CB313}" srcOrd="0" destOrd="0" presId="urn:microsoft.com/office/officeart/2005/8/layout/chevron2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41E9BA11-88F0-4A5A-ADBD-B51B6A1586C4}" type="presOf" srcId="{063C8D53-2466-46A4-84DF-54E0F752A022}" destId="{41A2AA72-8E5D-4939-8D4E-5457CDFB7C80}" srcOrd="0" destOrd="0" presId="urn:microsoft.com/office/officeart/2005/8/layout/chevron2"/>
    <dgm:cxn modelId="{2039A723-3C39-4226-9A82-F9FE295818F8}" type="presOf" srcId="{59E7A9F2-8B32-430B-8D18-D1F2F12A8697}" destId="{44AC321C-580E-4D08-97C7-F19D223889BE}" srcOrd="0" destOrd="0" presId="urn:microsoft.com/office/officeart/2005/8/layout/chevron2"/>
    <dgm:cxn modelId="{CFAE768E-C69A-4934-99AD-AEDF8B916F4A}" type="presOf" srcId="{C22F84A8-59CE-4248-B6C3-21EB338BE3C4}" destId="{77C3EEF0-A9C8-40FF-A1A5-F268480D7621}" srcOrd="0" destOrd="0" presId="urn:microsoft.com/office/officeart/2005/8/layout/chevron2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F5442D02-8B61-49BF-BDB5-FA2006C6B0BC}" type="presOf" srcId="{A6B5FE4A-3E55-4D5D-AEF4-21E3A2AEF35B}" destId="{A4C86C35-6B21-43C5-9AD9-EB13679E32A8}" srcOrd="0" destOrd="0" presId="urn:microsoft.com/office/officeart/2005/8/layout/chevron2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C4355694-958E-46BC-A8EB-35CCFAE1E04F}" srcId="{C9ABF5DB-D917-4EC0-8731-1B3B8AC14F91}" destId="{59E7A9F2-8B32-430B-8D18-D1F2F12A8697}" srcOrd="4" destOrd="0" parTransId="{DCF1C9FD-1C53-4094-86A3-AD22ADBBF131}" sibTransId="{B7485146-A423-49CE-9A35-A7E2F2C6B832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03EF744-932B-408A-9AC7-E33C7B275158}" type="presOf" srcId="{CE2B30C1-CB8B-4060-8434-B920EE1149C2}" destId="{5292A9A6-B2EB-4E23-BD91-5D782D829D3E}" srcOrd="0" destOrd="0" presId="urn:microsoft.com/office/officeart/2005/8/layout/chevron2"/>
    <dgm:cxn modelId="{AB20C9EE-C5F6-43F6-92D9-13CEA2438CC7}" type="presParOf" srcId="{B2D4ABEA-C781-4D58-A866-7095431CFD9D}" destId="{8511E582-8EF4-4A9D-A61E-29CE17915671}" srcOrd="0" destOrd="0" presId="urn:microsoft.com/office/officeart/2005/8/layout/chevron2"/>
    <dgm:cxn modelId="{67E279C5-36C7-4D95-8401-F88A7892BA23}" type="presParOf" srcId="{8511E582-8EF4-4A9D-A61E-29CE17915671}" destId="{A4C86C35-6B21-43C5-9AD9-EB13679E32A8}" srcOrd="0" destOrd="0" presId="urn:microsoft.com/office/officeart/2005/8/layout/chevron2"/>
    <dgm:cxn modelId="{21A72645-597C-4168-9EEF-A4892BCE857D}" type="presParOf" srcId="{8511E582-8EF4-4A9D-A61E-29CE17915671}" destId="{C57CE6F5-B2BA-48D1-8F90-A4645C5F42D5}" srcOrd="1" destOrd="0" presId="urn:microsoft.com/office/officeart/2005/8/layout/chevron2"/>
    <dgm:cxn modelId="{25B1F6EB-9AD7-4675-9731-C562D91B27E4}" type="presParOf" srcId="{B2D4ABEA-C781-4D58-A866-7095431CFD9D}" destId="{5A137AF4-ACDC-4708-A796-20EA4A8C965B}" srcOrd="1" destOrd="0" presId="urn:microsoft.com/office/officeart/2005/8/layout/chevron2"/>
    <dgm:cxn modelId="{71E63185-8D22-4E5D-9CF9-01AD8CF85958}" type="presParOf" srcId="{B2D4ABEA-C781-4D58-A866-7095431CFD9D}" destId="{689D2C11-C9C2-4AD3-B57F-586F8CCC0218}" srcOrd="2" destOrd="0" presId="urn:microsoft.com/office/officeart/2005/8/layout/chevron2"/>
    <dgm:cxn modelId="{CB0A0051-C5A2-47D1-8A16-707F6193C1BE}" type="presParOf" srcId="{689D2C11-C9C2-4AD3-B57F-586F8CCC0218}" destId="{41A2AA72-8E5D-4939-8D4E-5457CDFB7C80}" srcOrd="0" destOrd="0" presId="urn:microsoft.com/office/officeart/2005/8/layout/chevron2"/>
    <dgm:cxn modelId="{261486FF-816E-4708-B390-2C5B2F8779C1}" type="presParOf" srcId="{689D2C11-C9C2-4AD3-B57F-586F8CCC0218}" destId="{8446214B-A8A4-4FEE-B5A1-23200D1A2E62}" srcOrd="1" destOrd="0" presId="urn:microsoft.com/office/officeart/2005/8/layout/chevron2"/>
    <dgm:cxn modelId="{4647168F-DF4C-46E1-989C-1BA788BA497B}" type="presParOf" srcId="{B2D4ABEA-C781-4D58-A866-7095431CFD9D}" destId="{5780E78A-C62A-4716-A824-7A9E9236867A}" srcOrd="3" destOrd="0" presId="urn:microsoft.com/office/officeart/2005/8/layout/chevron2"/>
    <dgm:cxn modelId="{A2504922-DF48-4275-877C-DB233F8D095C}" type="presParOf" srcId="{B2D4ABEA-C781-4D58-A866-7095431CFD9D}" destId="{395BB02C-112C-450E-B749-6ECBA65C5007}" srcOrd="4" destOrd="0" presId="urn:microsoft.com/office/officeart/2005/8/layout/chevron2"/>
    <dgm:cxn modelId="{A608ED44-37E5-4467-9B4B-542809AEA726}" type="presParOf" srcId="{395BB02C-112C-450E-B749-6ECBA65C5007}" destId="{2F86F217-53B8-4B7F-B23F-A7B3EAA21286}" srcOrd="0" destOrd="0" presId="urn:microsoft.com/office/officeart/2005/8/layout/chevron2"/>
    <dgm:cxn modelId="{9CF4B3F3-B6CD-4914-B82A-ADA3206B7D06}" type="presParOf" srcId="{395BB02C-112C-450E-B749-6ECBA65C5007}" destId="{77C3EEF0-A9C8-40FF-A1A5-F268480D7621}" srcOrd="1" destOrd="0" presId="urn:microsoft.com/office/officeart/2005/8/layout/chevron2"/>
    <dgm:cxn modelId="{0278CA31-3BAA-4C13-B086-3735470C8211}" type="presParOf" srcId="{B2D4ABEA-C781-4D58-A866-7095431CFD9D}" destId="{CE5284E9-7095-4A0C-AA1F-C4E8CA765B32}" srcOrd="5" destOrd="0" presId="urn:microsoft.com/office/officeart/2005/8/layout/chevron2"/>
    <dgm:cxn modelId="{31670509-2078-4E61-9F5E-3E51FF900121}" type="presParOf" srcId="{B2D4ABEA-C781-4D58-A866-7095431CFD9D}" destId="{4E24D4B5-4F3C-418F-AD82-0F5349F77BA1}" srcOrd="6" destOrd="0" presId="urn:microsoft.com/office/officeart/2005/8/layout/chevron2"/>
    <dgm:cxn modelId="{1C9E7859-8D53-4C53-BBC6-A0D2DFF18E07}" type="presParOf" srcId="{4E24D4B5-4F3C-418F-AD82-0F5349F77BA1}" destId="{0CF7D15A-DAE2-4A73-A583-54D2FA4A2D53}" srcOrd="0" destOrd="0" presId="urn:microsoft.com/office/officeart/2005/8/layout/chevron2"/>
    <dgm:cxn modelId="{32C940FD-1BFA-405E-98D4-F09D066D5867}" type="presParOf" srcId="{4E24D4B5-4F3C-418F-AD82-0F5349F77BA1}" destId="{F1F54AF4-2294-45C0-8984-0F44D49CB313}" srcOrd="1" destOrd="0" presId="urn:microsoft.com/office/officeart/2005/8/layout/chevron2"/>
    <dgm:cxn modelId="{107BD605-7FA8-498F-B089-D438E4CEE641}" type="presParOf" srcId="{B2D4ABEA-C781-4D58-A866-7095431CFD9D}" destId="{8D6663F5-DD50-49CF-837C-57C2117D2211}" srcOrd="7" destOrd="0" presId="urn:microsoft.com/office/officeart/2005/8/layout/chevron2"/>
    <dgm:cxn modelId="{EA6563B3-0552-4562-B297-7C219751EA0A}" type="presParOf" srcId="{B2D4ABEA-C781-4D58-A866-7095431CFD9D}" destId="{D0F0D061-BD71-49C5-9953-5045E53AEC53}" srcOrd="8" destOrd="0" presId="urn:microsoft.com/office/officeart/2005/8/layout/chevron2"/>
    <dgm:cxn modelId="{D4177B1D-E710-4211-A86B-99420B069281}" type="presParOf" srcId="{D0F0D061-BD71-49C5-9953-5045E53AEC53}" destId="{44AC321C-580E-4D08-97C7-F19D223889BE}" srcOrd="0" destOrd="0" presId="urn:microsoft.com/office/officeart/2005/8/layout/chevron2"/>
    <dgm:cxn modelId="{A3689DD8-6EF7-480B-AF57-AAE220AB810B}" type="presParOf" srcId="{D0F0D061-BD71-49C5-9953-5045E53AEC53}" destId="{5292A9A6-B2EB-4E23-BD91-5D782D829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err="1" smtClean="0"/>
            <a:t>Инфознайка</a:t>
          </a:r>
          <a:r>
            <a:rPr lang="en-US" dirty="0" smtClean="0"/>
            <a:t>.</a:t>
          </a:r>
          <a:r>
            <a:rPr lang="ru-RU" dirty="0" smtClean="0"/>
            <a:t>ПРОФИ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Тесты по информатике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1C1ADFE5-A54D-4F66-B352-330C39EFB5EB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http://quiz.infoznaika.ru/</a:t>
          </a:r>
          <a:endParaRPr lang="ru-RU" dirty="0"/>
        </a:p>
      </dgm:t>
    </dgm:pt>
    <dgm:pt modelId="{8F6E0DA9-5E5D-461F-8FC8-E86601B8873F}" type="parTrans" cxnId="{5754ACD7-6033-4F30-ABDD-9F03A913EEB4}">
      <dgm:prSet/>
      <dgm:spPr/>
      <dgm:t>
        <a:bodyPr/>
        <a:lstStyle/>
        <a:p>
          <a:endParaRPr lang="ru-RU"/>
        </a:p>
      </dgm:t>
    </dgm:pt>
    <dgm:pt modelId="{C9656B9D-87DF-4A06-B964-D355DC9533DF}" type="sibTrans" cxnId="{5754ACD7-6033-4F30-ABDD-9F03A913EEB4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29DE3BC9-7C8A-483C-ABE1-DB04B2EA681F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http://profi.infoznaika.ru/</a:t>
          </a:r>
          <a:endParaRPr lang="ru-RU" dirty="0"/>
        </a:p>
      </dgm:t>
    </dgm:pt>
    <dgm:pt modelId="{ADF46199-078D-4DAF-A4F6-533A47E1CCAD}" type="sibTrans" cxnId="{451A9C2A-CFA4-4821-B07E-DB856ACA2AF6}">
      <dgm:prSet/>
      <dgm:spPr/>
      <dgm:t>
        <a:bodyPr/>
        <a:lstStyle/>
        <a:p>
          <a:endParaRPr lang="ru-RU"/>
        </a:p>
      </dgm:t>
    </dgm:pt>
    <dgm:pt modelId="{4F3A6F0D-B7EC-4850-987E-A5C1B71604F2}" type="parTrans" cxnId="{451A9C2A-CFA4-4821-B07E-DB856ACA2AF6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0A7F379E-6EBC-41D6-AD93-335E483B188D}" type="presOf" srcId="{1C1ADFE5-A54D-4F66-B352-330C39EFB5EB}" destId="{CE2BBBC4-D9FD-42D0-BCB7-7516205A5623}" srcOrd="1" destOrd="1" presId="urn:microsoft.com/office/officeart/2005/8/layout/vList4#2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A9C71EF8-62AB-4E12-970D-D1522411A43D}" type="presOf" srcId="{29DE3BC9-7C8A-483C-ABE1-DB04B2EA681F}" destId="{FB64B515-3F75-4232-A91E-8DD7B33DA5EE}" srcOrd="0" destOrd="1" presId="urn:microsoft.com/office/officeart/2005/8/layout/vList4#2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DAA0757B-A08B-4EBB-BF94-5587DB67BDAB}" type="presOf" srcId="{29DE3BC9-7C8A-483C-ABE1-DB04B2EA681F}" destId="{6AEB2055-EA90-460D-9518-0A10882E66BE}" srcOrd="1" destOrd="1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451A9C2A-CFA4-4821-B07E-DB856ACA2AF6}" srcId="{C963F499-C1DF-41C1-A96B-7E1DCB23ACCA}" destId="{29DE3BC9-7C8A-483C-ABE1-DB04B2EA681F}" srcOrd="0" destOrd="0" parTransId="{4F3A6F0D-B7EC-4850-987E-A5C1B71604F2}" sibTransId="{ADF46199-078D-4DAF-A4F6-533A47E1CCAD}"/>
    <dgm:cxn modelId="{8E039700-9A5B-486F-9432-D89754269394}" type="presOf" srcId="{1C1ADFE5-A54D-4F66-B352-330C39EFB5EB}" destId="{9C11E402-D1FA-456B-8FDF-199DF01E34C9}" srcOrd="0" destOrd="1" presId="urn:microsoft.com/office/officeart/2005/8/layout/vList4#2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5754ACD7-6033-4F30-ABDD-9F03A913EEB4}" srcId="{C2586CF1-A17B-443E-B6D5-487F18C8F763}" destId="{1C1ADFE5-A54D-4F66-B352-330C39EFB5EB}" srcOrd="0" destOrd="0" parTransId="{8F6E0DA9-5E5D-461F-8FC8-E86601B8873F}" sibTransId="{C9656B9D-87DF-4A06-B964-D355DC9533DF}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ctr" rtl="0"/>
          <a:r>
            <a:rPr lang="ru-RU" b="1" dirty="0" smtClean="0"/>
            <a:t>12.02.2018  20.02.2018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12.02.2018 24.02.2018</a:t>
          </a:r>
          <a:endParaRPr lang="ru-RU" b="1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09.03.2018  10.03.2018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15.03.2018</a:t>
          </a:r>
        </a:p>
        <a:p>
          <a:pPr rtl="0"/>
          <a:r>
            <a:rPr lang="ru-RU" b="1" dirty="0" smtClean="0"/>
            <a:t>16.03.2018</a:t>
          </a:r>
          <a:endParaRPr lang="ru-RU" b="1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dirty="0" err="1" smtClean="0"/>
            <a:t>Excel</a:t>
          </a:r>
          <a:r>
            <a:rPr lang="ru-RU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BEF1F638-1195-49F3-BF96-2EF72404B07B}">
      <dgm:prSet/>
      <dgm:spPr/>
      <dgm:t>
        <a:bodyPr/>
        <a:lstStyle/>
        <a:p>
          <a:pPr algn="ctr" rtl="0"/>
          <a:r>
            <a:rPr lang="ru-RU" b="1" dirty="0" smtClean="0"/>
            <a:t>20.03.2018  13.04.2018</a:t>
          </a:r>
          <a:endParaRPr lang="ru-RU" b="1" dirty="0"/>
        </a:p>
      </dgm:t>
    </dgm:pt>
    <dgm:pt modelId="{F655B5C5-DF4B-47CE-A33B-5BF1F5391F4E}" type="parTrans" cxnId="{CAD362CB-389D-4E00-BE5D-831431BA2D1B}">
      <dgm:prSet/>
      <dgm:spPr/>
      <dgm:t>
        <a:bodyPr/>
        <a:lstStyle/>
        <a:p>
          <a:endParaRPr lang="ru-RU"/>
        </a:p>
      </dgm:t>
    </dgm:pt>
    <dgm:pt modelId="{75A3FC84-D0E5-444C-BBBE-AD66B93A4C6E}" type="sibTrans" cxnId="{CAD362CB-389D-4E00-BE5D-831431BA2D1B}">
      <dgm:prSet/>
      <dgm:spPr/>
      <dgm:t>
        <a:bodyPr/>
        <a:lstStyle/>
        <a:p>
          <a:endParaRPr lang="ru-RU"/>
        </a:p>
      </dgm:t>
    </dgm:pt>
    <dgm:pt modelId="{CC1F5000-C10B-4AE1-9652-E34A0FE54164}">
      <dgm:prSet/>
      <dgm:spPr/>
      <dgm:t>
        <a:bodyPr/>
        <a:lstStyle/>
        <a:p>
          <a:r>
            <a:rPr lang="ru-RU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/>
        </a:p>
      </dgm:t>
    </dgm:pt>
    <dgm:pt modelId="{6D520011-03A9-45E4-9DB5-526A4D57510C}" type="parTrans" cxnId="{5E4C04EB-A732-46EE-B1F5-27395AD77B66}">
      <dgm:prSet/>
      <dgm:spPr/>
      <dgm:t>
        <a:bodyPr/>
        <a:lstStyle/>
        <a:p>
          <a:endParaRPr lang="ru-RU"/>
        </a:p>
      </dgm:t>
    </dgm:pt>
    <dgm:pt modelId="{39FA8BB9-02E5-46C8-96EC-714FAD99D86E}" type="sibTrans" cxnId="{5E4C04EB-A732-46EE-B1F5-27395AD77B66}">
      <dgm:prSet/>
      <dgm:spPr/>
      <dgm:t>
        <a:bodyPr/>
        <a:lstStyle/>
        <a:p>
          <a:endParaRPr lang="ru-RU"/>
        </a:p>
      </dgm:t>
    </dgm:pt>
    <dgm:pt modelId="{33E82443-22AE-4785-8990-B012AF1302A8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3EAF-7A97-4B8E-A822-F7C37CDC6A37}" type="pres">
      <dgm:prSet presAssocID="{CE2B30C1-CB8B-4060-8434-B920EE1149C2}" presName="composite" presStyleCnt="0"/>
      <dgm:spPr/>
    </dgm:pt>
    <dgm:pt modelId="{DF1EEC5A-A22E-4A96-B141-F1C06071EA4F}" type="pres">
      <dgm:prSet presAssocID="{CE2B30C1-CB8B-4060-8434-B920EE1149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4953-19A2-4931-9193-309D173FDF43}" type="pres">
      <dgm:prSet presAssocID="{CE2B30C1-CB8B-4060-8434-B920EE1149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5D35-C913-42D5-AA24-17EF648BB001}" type="pres">
      <dgm:prSet presAssocID="{92882549-BE03-49F9-8461-C84CB046A317}" presName="sp" presStyleCnt="0"/>
      <dgm:spPr/>
    </dgm:pt>
    <dgm:pt modelId="{D0D16C48-1D03-41CE-AA3B-90A0CFF17B5B}" type="pres">
      <dgm:prSet presAssocID="{CF6EB4CD-2946-4243-A31F-E62EBA7A9B6C}" presName="composite" presStyleCnt="0"/>
      <dgm:spPr/>
    </dgm:pt>
    <dgm:pt modelId="{26612CAC-0F60-4EC1-BF04-C70016610183}" type="pres">
      <dgm:prSet presAssocID="{CF6EB4CD-2946-4243-A31F-E62EBA7A9B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9FC7-BA01-4D3C-AE51-E4999AD4BE4E}" type="pres">
      <dgm:prSet presAssocID="{CF6EB4CD-2946-4243-A31F-E62EBA7A9B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C06F-9BA2-4E92-9600-D4009F36F4DA}" type="pres">
      <dgm:prSet presAssocID="{BD24FDC5-DDC3-4FE6-AA82-2EBAA6A9D690}" presName="sp" presStyleCnt="0"/>
      <dgm:spPr/>
    </dgm:pt>
    <dgm:pt modelId="{C0C031B7-3A7C-4EC4-8B20-AD2D4804328C}" type="pres">
      <dgm:prSet presAssocID="{0F7FD9D5-3573-4132-9F0E-E7435BCC75CB}" presName="composite" presStyleCnt="0"/>
      <dgm:spPr/>
    </dgm:pt>
    <dgm:pt modelId="{49195157-CFDF-4417-B44D-C3E3DFC3BF37}" type="pres">
      <dgm:prSet presAssocID="{0F7FD9D5-3573-4132-9F0E-E7435BCC7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42FB-DF51-488A-BADB-2F73301A1D25}" type="pres">
      <dgm:prSet presAssocID="{0F7FD9D5-3573-4132-9F0E-E7435BCC7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91E2-01BA-4DEB-B30D-2D2B8F84AF0F}" type="pres">
      <dgm:prSet presAssocID="{6634F2AE-E34F-40DF-937A-72A8772DD973}" presName="sp" presStyleCnt="0"/>
      <dgm:spPr/>
    </dgm:pt>
    <dgm:pt modelId="{17905591-E202-489A-AFE7-74A9FF4516A5}" type="pres">
      <dgm:prSet presAssocID="{AEE644FC-AB70-4A1D-95A7-027D67A1A52D}" presName="composite" presStyleCnt="0"/>
      <dgm:spPr/>
    </dgm:pt>
    <dgm:pt modelId="{1EDE9D76-836E-4345-AA81-E2AFB533F4F2}" type="pres">
      <dgm:prSet presAssocID="{AEE644FC-AB70-4A1D-95A7-027D67A1A5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E56B-8C09-46EA-B169-D40A07CF61E7}" type="pres">
      <dgm:prSet presAssocID="{AEE644FC-AB70-4A1D-95A7-027D67A1A5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6495-41A2-40B0-A5CB-082E98CE1961}" type="pres">
      <dgm:prSet presAssocID="{102090FC-2FC1-420F-BDA8-29E56E946DE1}" presName="sp" presStyleCnt="0"/>
      <dgm:spPr/>
    </dgm:pt>
    <dgm:pt modelId="{69A690D5-6F9D-4F45-96B8-658BE8726AEE}" type="pres">
      <dgm:prSet presAssocID="{BEF1F638-1195-49F3-BF96-2EF72404B07B}" presName="composite" presStyleCnt="0"/>
      <dgm:spPr/>
    </dgm:pt>
    <dgm:pt modelId="{F6ABCD8C-9A4C-485A-B4F5-D5243222874C}" type="pres">
      <dgm:prSet presAssocID="{BEF1F638-1195-49F3-BF96-2EF72404B0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228-9A2E-4EEA-BD45-8B3307D9C8EC}" type="pres">
      <dgm:prSet presAssocID="{BEF1F638-1195-49F3-BF96-2EF72404B0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44CB-DC9E-45B8-B3FD-45E71D2AA53E}" srcId="{C9ABF5DB-D917-4EC0-8731-1B3B8AC14F91}" destId="{0F7FD9D5-3573-4132-9F0E-E7435BCC75CB}" srcOrd="2" destOrd="0" parTransId="{4E508934-5CF8-4B67-8D02-6AFE4369F379}" sibTransId="{6634F2AE-E34F-40DF-937A-72A8772DD973}"/>
    <dgm:cxn modelId="{CAD362CB-389D-4E00-BE5D-831431BA2D1B}" srcId="{C9ABF5DB-D917-4EC0-8731-1B3B8AC14F91}" destId="{BEF1F638-1195-49F3-BF96-2EF72404B07B}" srcOrd="4" destOrd="0" parTransId="{F655B5C5-DF4B-47CE-A33B-5BF1F5391F4E}" sibTransId="{75A3FC84-D0E5-444C-BBBE-AD66B93A4C6E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41706068-3213-447C-8CB8-FBF83C1AEBF2}" type="presOf" srcId="{0F7FD9D5-3573-4132-9F0E-E7435BCC75CB}" destId="{49195157-CFDF-4417-B44D-C3E3DFC3BF37}" srcOrd="0" destOrd="0" presId="urn:microsoft.com/office/officeart/2005/8/layout/chevron2"/>
    <dgm:cxn modelId="{A00E1F89-DF11-4BBE-B12D-CE49772FD81E}" srcId="{CE2B30C1-CB8B-4060-8434-B920EE1149C2}" destId="{6B4A04AF-61AF-406C-8753-9FFCEAEA3E87}" srcOrd="0" destOrd="0" parTransId="{5F93A990-9F64-4948-A8C1-2AA55D689B4B}" sibTransId="{DDA9DFBB-7863-4A8E-A7C7-6C3F72E51EA8}"/>
    <dgm:cxn modelId="{FAE5FF69-1304-4553-9765-BA45B713788F}" type="presOf" srcId="{A5BD87B2-7C98-4DBE-8FCD-CD80F6B6299E}" destId="{2F3542FB-DF51-488A-BADB-2F73301A1D25}" srcOrd="0" destOrd="0" presId="urn:microsoft.com/office/officeart/2005/8/layout/chevron2"/>
    <dgm:cxn modelId="{060B9A1C-B715-485C-B022-9AFDFA797A04}" type="presOf" srcId="{BD0C0AC6-9CCD-4F1A-BA21-5136F19540E5}" destId="{B4179FC7-BA01-4D3C-AE51-E4999AD4BE4E}" srcOrd="0" destOrd="0" presId="urn:microsoft.com/office/officeart/2005/8/layout/chevron2"/>
    <dgm:cxn modelId="{868DDEC4-1FED-4263-934C-42CB663AAB8A}" srcId="{C9ABF5DB-D917-4EC0-8731-1B3B8AC14F91}" destId="{AEE644FC-AB70-4A1D-95A7-027D67A1A52D}" srcOrd="3" destOrd="0" parTransId="{0B6F84ED-0440-4B6A-93DD-102B95E68FC2}" sibTransId="{102090FC-2FC1-420F-BDA8-29E56E946DE1}"/>
    <dgm:cxn modelId="{4995BB25-B3DC-4712-9324-C39ADC7CDBE1}" type="presOf" srcId="{BEF1F638-1195-49F3-BF96-2EF72404B07B}" destId="{F6ABCD8C-9A4C-485A-B4F5-D5243222874C}" srcOrd="0" destOrd="0" presId="urn:microsoft.com/office/officeart/2005/8/layout/chevron2"/>
    <dgm:cxn modelId="{791985A6-21B9-4207-BD16-A056FD2B0A95}" srcId="{C9ABF5DB-D917-4EC0-8731-1B3B8AC14F91}" destId="{CE2B30C1-CB8B-4060-8434-B920EE1149C2}" srcOrd="0" destOrd="0" parTransId="{B3AB0007-2C13-416D-9994-785CD8F9FF7D}" sibTransId="{92882549-BE03-49F9-8461-C84CB046A317}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C0B0363C-C242-41A6-9714-F68EEEA73984}" srcId="{C9ABF5DB-D917-4EC0-8731-1B3B8AC14F91}" destId="{CF6EB4CD-2946-4243-A31F-E62EBA7A9B6C}" srcOrd="1" destOrd="0" parTransId="{CAE43625-9E0E-4DD5-B660-790040FE1E61}" sibTransId="{BD24FDC5-DDC3-4FE6-AA82-2EBAA6A9D690}"/>
    <dgm:cxn modelId="{8C8A676F-50C7-4780-A364-FE297DBEC546}" type="presOf" srcId="{CC1F5000-C10B-4AE1-9652-E34A0FE54164}" destId="{6D772228-9A2E-4EEA-BD45-8B3307D9C8EC}" srcOrd="0" destOrd="0" presId="urn:microsoft.com/office/officeart/2005/8/layout/chevron2"/>
    <dgm:cxn modelId="{B70CD28F-C8E4-4DFB-B7B5-3E1C8DA8127C}" type="presOf" srcId="{6B4A04AF-61AF-406C-8753-9FFCEAEA3E87}" destId="{88814953-19A2-4931-9193-309D173FDF43}" srcOrd="0" destOrd="0" presId="urn:microsoft.com/office/officeart/2005/8/layout/chevron2"/>
    <dgm:cxn modelId="{AC8E064B-316F-4000-87E6-791A1D215A41}" type="presOf" srcId="{CF6EB4CD-2946-4243-A31F-E62EBA7A9B6C}" destId="{26612CAC-0F60-4EC1-BF04-C70016610183}" srcOrd="0" destOrd="0" presId="urn:microsoft.com/office/officeart/2005/8/layout/chevron2"/>
    <dgm:cxn modelId="{CCFA66DF-688B-4661-91A1-F7E10A83C445}" type="presOf" srcId="{1E6517CD-69FA-428A-855D-68210A967100}" destId="{FCB9E56B-8C09-46EA-B169-D40A07CF61E7}" srcOrd="0" destOrd="0" presId="urn:microsoft.com/office/officeart/2005/8/layout/chevron2"/>
    <dgm:cxn modelId="{D96C8913-9879-4D3D-A250-80998EC37A16}" type="presOf" srcId="{C9ABF5DB-D917-4EC0-8731-1B3B8AC14F91}" destId="{33E82443-22AE-4785-8990-B012AF1302A8}" srcOrd="0" destOrd="0" presId="urn:microsoft.com/office/officeart/2005/8/layout/chevron2"/>
    <dgm:cxn modelId="{A91BFF43-36FF-4D0E-92B6-2ED26E654E4A}" type="presOf" srcId="{CE2B30C1-CB8B-4060-8434-B920EE1149C2}" destId="{DF1EEC5A-A22E-4A96-B141-F1C06071EA4F}" srcOrd="0" destOrd="0" presId="urn:microsoft.com/office/officeart/2005/8/layout/chevron2"/>
    <dgm:cxn modelId="{5E4C04EB-A732-46EE-B1F5-27395AD77B66}" srcId="{BEF1F638-1195-49F3-BF96-2EF72404B07B}" destId="{CC1F5000-C10B-4AE1-9652-E34A0FE54164}" srcOrd="0" destOrd="0" parTransId="{6D520011-03A9-45E4-9DB5-526A4D57510C}" sibTransId="{39FA8BB9-02E5-46C8-96EC-714FAD99D86E}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C8C717F7-F953-4509-A97A-95C378029D88}" type="presOf" srcId="{AEE644FC-AB70-4A1D-95A7-027D67A1A52D}" destId="{1EDE9D76-836E-4345-AA81-E2AFB533F4F2}" srcOrd="0" destOrd="0" presId="urn:microsoft.com/office/officeart/2005/8/layout/chevron2"/>
    <dgm:cxn modelId="{E3D9AE7D-5AB2-4C1F-9BDB-8D63724094A6}" type="presParOf" srcId="{33E82443-22AE-4785-8990-B012AF1302A8}" destId="{CC3C3EAF-7A97-4B8E-A822-F7C37CDC6A37}" srcOrd="0" destOrd="0" presId="urn:microsoft.com/office/officeart/2005/8/layout/chevron2"/>
    <dgm:cxn modelId="{D4D2AD80-AF62-4B40-B2B6-6A9B3BDBF8EE}" type="presParOf" srcId="{CC3C3EAF-7A97-4B8E-A822-F7C37CDC6A37}" destId="{DF1EEC5A-A22E-4A96-B141-F1C06071EA4F}" srcOrd="0" destOrd="0" presId="urn:microsoft.com/office/officeart/2005/8/layout/chevron2"/>
    <dgm:cxn modelId="{C6E234BE-BC95-43E2-9727-DFAC2C471081}" type="presParOf" srcId="{CC3C3EAF-7A97-4B8E-A822-F7C37CDC6A37}" destId="{88814953-19A2-4931-9193-309D173FDF43}" srcOrd="1" destOrd="0" presId="urn:microsoft.com/office/officeart/2005/8/layout/chevron2"/>
    <dgm:cxn modelId="{9A2664EB-A76D-4E67-8A93-FBCD720635B9}" type="presParOf" srcId="{33E82443-22AE-4785-8990-B012AF1302A8}" destId="{8E2D5D35-C913-42D5-AA24-17EF648BB001}" srcOrd="1" destOrd="0" presId="urn:microsoft.com/office/officeart/2005/8/layout/chevron2"/>
    <dgm:cxn modelId="{0F56E493-2418-4C5C-B187-A2D444B05008}" type="presParOf" srcId="{33E82443-22AE-4785-8990-B012AF1302A8}" destId="{D0D16C48-1D03-41CE-AA3B-90A0CFF17B5B}" srcOrd="2" destOrd="0" presId="urn:microsoft.com/office/officeart/2005/8/layout/chevron2"/>
    <dgm:cxn modelId="{464E882A-6999-4782-8C10-221AA6428762}" type="presParOf" srcId="{D0D16C48-1D03-41CE-AA3B-90A0CFF17B5B}" destId="{26612CAC-0F60-4EC1-BF04-C70016610183}" srcOrd="0" destOrd="0" presId="urn:microsoft.com/office/officeart/2005/8/layout/chevron2"/>
    <dgm:cxn modelId="{650FC58F-937C-4F14-B6C0-C193A872D45D}" type="presParOf" srcId="{D0D16C48-1D03-41CE-AA3B-90A0CFF17B5B}" destId="{B4179FC7-BA01-4D3C-AE51-E4999AD4BE4E}" srcOrd="1" destOrd="0" presId="urn:microsoft.com/office/officeart/2005/8/layout/chevron2"/>
    <dgm:cxn modelId="{271AB2C5-4D80-4D1D-9C70-9FF86048EEC1}" type="presParOf" srcId="{33E82443-22AE-4785-8990-B012AF1302A8}" destId="{17F5C06F-9BA2-4E92-9600-D4009F36F4DA}" srcOrd="3" destOrd="0" presId="urn:microsoft.com/office/officeart/2005/8/layout/chevron2"/>
    <dgm:cxn modelId="{1F1CBBE9-3830-4795-9CD9-5B9175B455B9}" type="presParOf" srcId="{33E82443-22AE-4785-8990-B012AF1302A8}" destId="{C0C031B7-3A7C-4EC4-8B20-AD2D4804328C}" srcOrd="4" destOrd="0" presId="urn:microsoft.com/office/officeart/2005/8/layout/chevron2"/>
    <dgm:cxn modelId="{8ED0D12F-BB3A-4A20-B992-AA50775F0C83}" type="presParOf" srcId="{C0C031B7-3A7C-4EC4-8B20-AD2D4804328C}" destId="{49195157-CFDF-4417-B44D-C3E3DFC3BF37}" srcOrd="0" destOrd="0" presId="urn:microsoft.com/office/officeart/2005/8/layout/chevron2"/>
    <dgm:cxn modelId="{0E54B413-50BA-473C-AA6D-AE861842B396}" type="presParOf" srcId="{C0C031B7-3A7C-4EC4-8B20-AD2D4804328C}" destId="{2F3542FB-DF51-488A-BADB-2F73301A1D25}" srcOrd="1" destOrd="0" presId="urn:microsoft.com/office/officeart/2005/8/layout/chevron2"/>
    <dgm:cxn modelId="{3C11A5F9-430A-4D51-9515-2E055655419E}" type="presParOf" srcId="{33E82443-22AE-4785-8990-B012AF1302A8}" destId="{1D6491E2-01BA-4DEB-B30D-2D2B8F84AF0F}" srcOrd="5" destOrd="0" presId="urn:microsoft.com/office/officeart/2005/8/layout/chevron2"/>
    <dgm:cxn modelId="{E67645F8-D628-45B3-B70B-44F48CAC28A8}" type="presParOf" srcId="{33E82443-22AE-4785-8990-B012AF1302A8}" destId="{17905591-E202-489A-AFE7-74A9FF4516A5}" srcOrd="6" destOrd="0" presId="urn:microsoft.com/office/officeart/2005/8/layout/chevron2"/>
    <dgm:cxn modelId="{878B7889-C314-4EA8-A83F-E93696329F5E}" type="presParOf" srcId="{17905591-E202-489A-AFE7-74A9FF4516A5}" destId="{1EDE9D76-836E-4345-AA81-E2AFB533F4F2}" srcOrd="0" destOrd="0" presId="urn:microsoft.com/office/officeart/2005/8/layout/chevron2"/>
    <dgm:cxn modelId="{B1497BEB-2188-48C1-8DF2-81F4D632DB57}" type="presParOf" srcId="{17905591-E202-489A-AFE7-74A9FF4516A5}" destId="{FCB9E56B-8C09-46EA-B169-D40A07CF61E7}" srcOrd="1" destOrd="0" presId="urn:microsoft.com/office/officeart/2005/8/layout/chevron2"/>
    <dgm:cxn modelId="{0CA9A976-1ABB-414B-88E9-028FD27DCCFC}" type="presParOf" srcId="{33E82443-22AE-4785-8990-B012AF1302A8}" destId="{09306495-41A2-40B0-A5CB-082E98CE1961}" srcOrd="7" destOrd="0" presId="urn:microsoft.com/office/officeart/2005/8/layout/chevron2"/>
    <dgm:cxn modelId="{0287B1D3-8138-4D6B-BBF0-EADEE1C81595}" type="presParOf" srcId="{33E82443-22AE-4785-8990-B012AF1302A8}" destId="{69A690D5-6F9D-4F45-96B8-658BE8726AEE}" srcOrd="8" destOrd="0" presId="urn:microsoft.com/office/officeart/2005/8/layout/chevron2"/>
    <dgm:cxn modelId="{CB23526D-70D6-4C12-8B92-31817C145EA5}" type="presParOf" srcId="{69A690D5-6F9D-4F45-96B8-658BE8726AEE}" destId="{F6ABCD8C-9A4C-485A-B4F5-D5243222874C}" srcOrd="0" destOrd="0" presId="urn:microsoft.com/office/officeart/2005/8/layout/chevron2"/>
    <dgm:cxn modelId="{03FB46A5-3725-4EC4-BD92-D1421E89491D}" type="presParOf" srcId="{69A690D5-6F9D-4F45-96B8-658BE8726AEE}" destId="{6D772228-9A2E-4EEA-BD45-8B3307D9C8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dirty="0" smtClean="0"/>
            <a:t>на сайте выложены в </a:t>
          </a:r>
          <a:r>
            <a:rPr lang="en-US" dirty="0" smtClean="0"/>
            <a:t>PDF </a:t>
          </a:r>
          <a:r>
            <a:rPr lang="ru-RU" dirty="0" smtClean="0"/>
            <a:t>формате задания прошлых лет</a:t>
          </a:r>
          <a:endParaRPr lang="ru-RU" dirty="0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dirty="0" smtClean="0"/>
            <a:t>можно ответить на задания прошлых лет </a:t>
          </a:r>
          <a:r>
            <a:rPr lang="en-US" dirty="0" smtClean="0"/>
            <a:t>On-Line</a:t>
          </a:r>
          <a:r>
            <a:rPr lang="ru-RU" dirty="0" smtClean="0"/>
            <a:t>, выбрав соответствующий год и уровень</a:t>
          </a:r>
          <a:endParaRPr lang="ru-RU" dirty="0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7583F-6A4C-45E1-BC11-0813E758C316}" type="pres">
      <dgm:prSet presAssocID="{B8FC9422-245D-4E0B-B881-9C67248772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90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80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70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если в заявке 1 участник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если в заявке </a:t>
          </a:r>
          <a:r>
            <a:rPr lang="ru-RU" smtClean="0"/>
            <a:t>2 участника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если в заявке 3 участника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если в заявке 4 участника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100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60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если в заявке 5 и более участников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B3BFCD0C-A131-4C51-B615-48261E59621E}" type="presOf" srcId="{8DFECF1A-9623-4E11-BB47-8FC6083D7757}" destId="{593E3918-2128-433D-AC07-E5135BF6BE24}" srcOrd="0" destOrd="0" presId="urn:microsoft.com/office/officeart/2005/8/layout/vList5"/>
    <dgm:cxn modelId="{BACA3BF9-E42D-4C0D-BB81-EA569FB76E62}" type="presOf" srcId="{DB280DC7-6B70-4B47-88FB-9B9D4DA7F05A}" destId="{88B5BBDB-C634-4571-B3CE-3BF20509F005}" srcOrd="0" destOrd="0" presId="urn:microsoft.com/office/officeart/2005/8/layout/vList5"/>
    <dgm:cxn modelId="{EFAC707E-4018-467D-B917-B7F2E34CCE98}" type="presOf" srcId="{52DE2DC2-B042-4371-8199-119943053288}" destId="{D98F8D97-C1C9-4EFC-B7DA-75AD04B2CEC7}" srcOrd="0" destOrd="0" presId="urn:microsoft.com/office/officeart/2005/8/layout/vList5"/>
    <dgm:cxn modelId="{373B82D9-05EA-44F0-9F7B-FEB1D9A83C53}" type="presOf" srcId="{E2FF7012-B8E9-4328-A022-E11C0F821FA3}" destId="{8422A5BF-C1E4-4393-81D9-4FF5A93A1DF0}" srcOrd="0" destOrd="0" presId="urn:microsoft.com/office/officeart/2005/8/layout/vList5"/>
    <dgm:cxn modelId="{1312AC5D-E021-46CF-9F29-B380844BC840}" type="presOf" srcId="{C1AA0DD4-AF6D-4CB0-B0A5-8FC2846DFF9E}" destId="{D80F8148-6710-4059-A4FA-198BC2A80403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E360F1AA-4B7E-45E4-A04B-93BEDA9F0E11}" type="presOf" srcId="{734FA7C4-5621-4692-B18B-420E54693971}" destId="{3B62C80F-C8BE-42A5-A985-DB01598A4A00}" srcOrd="0" destOrd="0" presId="urn:microsoft.com/office/officeart/2005/8/layout/vList5"/>
    <dgm:cxn modelId="{A6CD6933-4A1C-41EE-9F66-8DB7AE996B51}" type="presOf" srcId="{7D9A204E-D7AE-4F3E-B06A-4DA8BAE8CDC3}" destId="{140256AA-45F9-47E6-9FB9-78FE79B44B17}" srcOrd="0" destOrd="0" presId="urn:microsoft.com/office/officeart/2005/8/layout/vList5"/>
    <dgm:cxn modelId="{BAA71D7E-0FA6-490F-B3E4-C734B56BF2C7}" type="presOf" srcId="{56D1018A-1972-4783-8281-B9CBFDF90E44}" destId="{76351BD4-1062-4608-A610-A08AE14E7980}" srcOrd="0" destOrd="0" presId="urn:microsoft.com/office/officeart/2005/8/layout/vList5"/>
    <dgm:cxn modelId="{39B1EC47-3AD2-4102-B699-66936E56AFC4}" type="presOf" srcId="{7A0D1C30-DC4B-4587-BAB4-35A6595A4503}" destId="{0ECE8836-320E-4446-97D4-734B421E1773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B39141A0-263C-46D7-AB52-05E911967B0E}" type="presOf" srcId="{3506E8F6-A5FB-4B99-8BEE-2F54A3A1B70A}" destId="{594738C4-A35D-4199-915D-EEC558458A45}" srcOrd="0" destOrd="0" presId="urn:microsoft.com/office/officeart/2005/8/layout/vList5"/>
    <dgm:cxn modelId="{3AC0B73C-E2E5-4F22-93EC-76B0656DEB01}" type="presOf" srcId="{C12246D0-DF25-48F6-BAF1-EEE6946E25E9}" destId="{F588A687-84F5-44F8-8936-CC7D145EFFA2}" srcOrd="0" destOrd="0" presId="urn:microsoft.com/office/officeart/2005/8/layout/vList5"/>
    <dgm:cxn modelId="{E527AEBE-FB59-4A92-B726-201C12BAE058}" type="presParOf" srcId="{88B5BBDB-C634-4571-B3CE-3BF20509F005}" destId="{7DFABBAB-F5BE-4091-9FA1-720493C208CF}" srcOrd="0" destOrd="0" presId="urn:microsoft.com/office/officeart/2005/8/layout/vList5"/>
    <dgm:cxn modelId="{2CD9989B-08F4-4983-85F5-5531C5E67326}" type="presParOf" srcId="{7DFABBAB-F5BE-4091-9FA1-720493C208CF}" destId="{594738C4-A35D-4199-915D-EEC558458A45}" srcOrd="0" destOrd="0" presId="urn:microsoft.com/office/officeart/2005/8/layout/vList5"/>
    <dgm:cxn modelId="{38AA9C31-A651-4BE8-BCE2-9053A05A7633}" type="presParOf" srcId="{7DFABBAB-F5BE-4091-9FA1-720493C208CF}" destId="{8422A5BF-C1E4-4393-81D9-4FF5A93A1DF0}" srcOrd="1" destOrd="0" presId="urn:microsoft.com/office/officeart/2005/8/layout/vList5"/>
    <dgm:cxn modelId="{CE71BF46-C4DC-446F-9151-0DED7F918D6F}" type="presParOf" srcId="{88B5BBDB-C634-4571-B3CE-3BF20509F005}" destId="{81F40E78-5475-44A3-B975-5EC6DD726EFD}" srcOrd="1" destOrd="0" presId="urn:microsoft.com/office/officeart/2005/8/layout/vList5"/>
    <dgm:cxn modelId="{7A0D8881-6BF7-45AC-8E96-102085D90394}" type="presParOf" srcId="{88B5BBDB-C634-4571-B3CE-3BF20509F005}" destId="{A098478F-6123-4AF4-BE63-1FF7E369C1EB}" srcOrd="2" destOrd="0" presId="urn:microsoft.com/office/officeart/2005/8/layout/vList5"/>
    <dgm:cxn modelId="{AE8FD048-4FCC-47B8-A318-C6361EEE47E4}" type="presParOf" srcId="{A098478F-6123-4AF4-BE63-1FF7E369C1EB}" destId="{593E3918-2128-433D-AC07-E5135BF6BE24}" srcOrd="0" destOrd="0" presId="urn:microsoft.com/office/officeart/2005/8/layout/vList5"/>
    <dgm:cxn modelId="{F924CCFC-6D0E-4790-87CB-B590E5092916}" type="presParOf" srcId="{A098478F-6123-4AF4-BE63-1FF7E369C1EB}" destId="{140256AA-45F9-47E6-9FB9-78FE79B44B17}" srcOrd="1" destOrd="0" presId="urn:microsoft.com/office/officeart/2005/8/layout/vList5"/>
    <dgm:cxn modelId="{845730BB-DAC3-4274-B69B-492ABE23680D}" type="presParOf" srcId="{88B5BBDB-C634-4571-B3CE-3BF20509F005}" destId="{F07B2CB7-56E9-48E7-8C13-3C4E36B9BBA8}" srcOrd="3" destOrd="0" presId="urn:microsoft.com/office/officeart/2005/8/layout/vList5"/>
    <dgm:cxn modelId="{C24A9003-12A8-4A69-A2B6-40A7EA039183}" type="presParOf" srcId="{88B5BBDB-C634-4571-B3CE-3BF20509F005}" destId="{028C9D69-3B53-48EF-94E3-F1AD23AC9C0A}" srcOrd="4" destOrd="0" presId="urn:microsoft.com/office/officeart/2005/8/layout/vList5"/>
    <dgm:cxn modelId="{83CA3803-17F4-4A16-BA2B-B288A5FE965F}" type="presParOf" srcId="{028C9D69-3B53-48EF-94E3-F1AD23AC9C0A}" destId="{0ECE8836-320E-4446-97D4-734B421E1773}" srcOrd="0" destOrd="0" presId="urn:microsoft.com/office/officeart/2005/8/layout/vList5"/>
    <dgm:cxn modelId="{DAB4C792-1B1D-4698-B8DE-259C88B09906}" type="presParOf" srcId="{028C9D69-3B53-48EF-94E3-F1AD23AC9C0A}" destId="{3B62C80F-C8BE-42A5-A985-DB01598A4A00}" srcOrd="1" destOrd="0" presId="urn:microsoft.com/office/officeart/2005/8/layout/vList5"/>
    <dgm:cxn modelId="{8B344006-CCF1-4E21-AB14-DD34DE4FD24F}" type="presParOf" srcId="{88B5BBDB-C634-4571-B3CE-3BF20509F005}" destId="{6A7D24E4-99DA-40BE-ACA9-09BC18D99184}" srcOrd="5" destOrd="0" presId="urn:microsoft.com/office/officeart/2005/8/layout/vList5"/>
    <dgm:cxn modelId="{12FBC103-8799-4158-9AA2-D2FF8200C3A2}" type="presParOf" srcId="{88B5BBDB-C634-4571-B3CE-3BF20509F005}" destId="{ED17F897-1FA0-413D-9BA9-6BAA95329174}" srcOrd="6" destOrd="0" presId="urn:microsoft.com/office/officeart/2005/8/layout/vList5"/>
    <dgm:cxn modelId="{A8A1D524-BF18-4588-9A2D-A8306DBE8457}" type="presParOf" srcId="{ED17F897-1FA0-413D-9BA9-6BAA95329174}" destId="{D80F8148-6710-4059-A4FA-198BC2A80403}" srcOrd="0" destOrd="0" presId="urn:microsoft.com/office/officeart/2005/8/layout/vList5"/>
    <dgm:cxn modelId="{E137E960-8C32-43A2-BEED-AFB81D6E8716}" type="presParOf" srcId="{ED17F897-1FA0-413D-9BA9-6BAA95329174}" destId="{76351BD4-1062-4608-A610-A08AE14E7980}" srcOrd="1" destOrd="0" presId="urn:microsoft.com/office/officeart/2005/8/layout/vList5"/>
    <dgm:cxn modelId="{65B112D1-B5F0-431D-8A73-82380F2AD10D}" type="presParOf" srcId="{88B5BBDB-C634-4571-B3CE-3BF20509F005}" destId="{4BBAF604-20F3-4ACC-B375-D1980110EDC6}" srcOrd="7" destOrd="0" presId="urn:microsoft.com/office/officeart/2005/8/layout/vList5"/>
    <dgm:cxn modelId="{52E76F75-F9BE-4946-920A-210B4686908A}" type="presParOf" srcId="{88B5BBDB-C634-4571-B3CE-3BF20509F005}" destId="{25FD9D9A-9B80-4DAE-B57B-AB0E26048A55}" srcOrd="8" destOrd="0" presId="urn:microsoft.com/office/officeart/2005/8/layout/vList5"/>
    <dgm:cxn modelId="{466C2BA2-76AC-49FB-877E-32B7AACCA8FD}" type="presParOf" srcId="{25FD9D9A-9B80-4DAE-B57B-AB0E26048A55}" destId="{F588A687-84F5-44F8-8936-CC7D145EFFA2}" srcOrd="0" destOrd="0" presId="urn:microsoft.com/office/officeart/2005/8/layout/vList5"/>
    <dgm:cxn modelId="{C732CC47-2201-4F7A-9859-812EA55654CC}" type="presParOf" srcId="{25FD9D9A-9B80-4DAE-B57B-AB0E26048A55}" destId="{D98F8D97-C1C9-4EFC-B7DA-75AD04B2C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получает 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6C35-6B21-43C5-9AD9-EB13679E32A8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01.09.2017  15.01.2018</a:t>
          </a:r>
          <a:endParaRPr lang="ru-RU" sz="1200" kern="1200" dirty="0"/>
        </a:p>
      </dsp:txBody>
      <dsp:txXfrm rot="-5400000">
        <a:off x="1" y="390982"/>
        <a:ext cx="781114" cy="334763"/>
      </dsp:txXfrm>
    </dsp:sp>
    <dsp:sp modelId="{C57CE6F5-B2BA-48D1-8F90-A4645C5F42D5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sz="1200" kern="1200" dirty="0"/>
        </a:p>
      </dsp:txBody>
      <dsp:txXfrm rot="-5400000">
        <a:off x="781114" y="35833"/>
        <a:ext cx="5736206" cy="654506"/>
      </dsp:txXfrm>
    </dsp:sp>
    <dsp:sp modelId="{41A2AA72-8E5D-4939-8D4E-5457CDFB7C80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01.09.2017  17.02.2018 </a:t>
          </a:r>
          <a:endParaRPr lang="ru-RU" sz="1200" b="1" kern="1200" dirty="0"/>
        </a:p>
      </dsp:txBody>
      <dsp:txXfrm rot="-5400000">
        <a:off x="1" y="1389942"/>
        <a:ext cx="781114" cy="334763"/>
      </dsp:txXfrm>
    </dsp:sp>
    <dsp:sp modelId="{8446214B-A8A4-4FEE-B5A1-23200D1A2E62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sz="1200" kern="1200" dirty="0"/>
        </a:p>
      </dsp:txBody>
      <dsp:txXfrm rot="-5400000">
        <a:off x="781114" y="1034793"/>
        <a:ext cx="5736206" cy="654506"/>
      </dsp:txXfrm>
    </dsp:sp>
    <dsp:sp modelId="{2F86F217-53B8-4B7F-B23F-A7B3EAA2128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15.01.2018</a:t>
          </a:r>
          <a:r>
            <a:rPr lang="ru-RU" sz="1200" kern="1200" dirty="0" smtClean="0"/>
            <a:t> </a:t>
          </a:r>
          <a:r>
            <a:rPr lang="ru-RU" sz="1200" b="1" kern="1200" dirty="0" smtClean="0"/>
            <a:t>03.02.2018</a:t>
          </a:r>
          <a:endParaRPr lang="ru-RU" sz="1200" b="1" kern="1200" dirty="0"/>
        </a:p>
      </dsp:txBody>
      <dsp:txXfrm rot="-5400000">
        <a:off x="1" y="2388901"/>
        <a:ext cx="781114" cy="334763"/>
      </dsp:txXfrm>
    </dsp:sp>
    <dsp:sp modelId="{77C3EEF0-A9C8-40FF-A1A5-F268480D7621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sz="1200" kern="1200" dirty="0"/>
        </a:p>
      </dsp:txBody>
      <dsp:txXfrm rot="-5400000">
        <a:off x="781114" y="2033752"/>
        <a:ext cx="5736206" cy="654506"/>
      </dsp:txXfrm>
    </dsp:sp>
    <dsp:sp modelId="{0CF7D15A-DAE2-4A73-A583-54D2FA4A2D53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07.02.2018 09.02.2018</a:t>
          </a:r>
          <a:endParaRPr lang="ru-RU" sz="1200" b="1" kern="1200" dirty="0"/>
        </a:p>
      </dsp:txBody>
      <dsp:txXfrm rot="-5400000">
        <a:off x="1" y="3387861"/>
        <a:ext cx="781114" cy="334763"/>
      </dsp:txXfrm>
    </dsp:sp>
    <dsp:sp modelId="{F1F54AF4-2294-45C0-8984-0F44D49CB313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sz="1200" kern="1200" dirty="0"/>
        </a:p>
      </dsp:txBody>
      <dsp:txXfrm rot="-5400000">
        <a:off x="781114" y="3032712"/>
        <a:ext cx="5736206" cy="654506"/>
      </dsp:txXfrm>
    </dsp:sp>
    <dsp:sp modelId="{44AC321C-580E-4D08-97C7-F19D223889BE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12-17 .02</a:t>
          </a:r>
          <a:br>
            <a:rPr lang="ru-RU" sz="1200" b="1" kern="1200" dirty="0" smtClean="0">
              <a:solidFill>
                <a:srgbClr val="000099"/>
              </a:solidFill>
            </a:rPr>
          </a:br>
          <a:r>
            <a:rPr lang="ru-RU" sz="1200" b="1" kern="1200" dirty="0" smtClean="0">
              <a:solidFill>
                <a:srgbClr val="000099"/>
              </a:solidFill>
            </a:rPr>
            <a:t>2017</a:t>
          </a:r>
          <a:endParaRPr lang="ru-RU" sz="1200" b="1" kern="1200" dirty="0">
            <a:solidFill>
              <a:srgbClr val="000099"/>
            </a:solidFill>
          </a:endParaRPr>
        </a:p>
      </dsp:txBody>
      <dsp:txXfrm rot="-5400000">
        <a:off x="1" y="4386820"/>
        <a:ext cx="781114" cy="334763"/>
      </dsp:txXfrm>
    </dsp:sp>
    <dsp:sp modelId="{5292A9A6-B2EB-4E23-BD91-5D782D829D3E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781114" y="4031671"/>
        <a:ext cx="5736206" cy="654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Найди ответ в </a:t>
          </a:r>
          <a:r>
            <a:rPr lang="en-US" sz="2600" kern="1200" dirty="0" smtClean="0"/>
            <a:t>WWW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20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Инфознайка</a:t>
          </a:r>
          <a:r>
            <a:rPr lang="en-US" sz="2600" kern="1200" dirty="0" smtClean="0"/>
            <a:t>.</a:t>
          </a:r>
          <a:r>
            <a:rPr lang="ru-RU" sz="2600" kern="1200" dirty="0" smtClean="0"/>
            <a:t>ПРОФИ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3"/>
            </a:rPr>
            <a:t>http://profi.infoznaika.ru/</a:t>
          </a:r>
          <a:endParaRPr lang="ru-RU" sz="20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Тесты по информатике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http://quiz.infoznaika.ru/</a:t>
          </a:r>
          <a:endParaRPr lang="ru-RU" sz="20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Конкурс по ОБЖ «Спасатели»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http://spasateli.infoznaika.ru/</a:t>
          </a:r>
          <a:endParaRPr lang="ru-RU" sz="20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EC5A-A22E-4A96-B141-F1C06071EA4F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12.02.2018  20.02.2018</a:t>
          </a:r>
          <a:endParaRPr lang="ru-RU" sz="1000" b="1" kern="1200" dirty="0">
            <a:solidFill>
              <a:srgbClr val="FF0000"/>
            </a:solidFill>
          </a:endParaRPr>
        </a:p>
      </dsp:txBody>
      <dsp:txXfrm rot="-5400000">
        <a:off x="1" y="390982"/>
        <a:ext cx="781114" cy="334763"/>
      </dsp:txXfrm>
    </dsp:sp>
    <dsp:sp modelId="{88814953-19A2-4931-9193-309D173FDF43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sz="900" kern="1200" dirty="0"/>
        </a:p>
      </dsp:txBody>
      <dsp:txXfrm rot="-5400000">
        <a:off x="781114" y="35833"/>
        <a:ext cx="5736206" cy="654506"/>
      </dsp:txXfrm>
    </dsp:sp>
    <dsp:sp modelId="{26612CAC-0F60-4EC1-BF04-C70016610183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12.02.2018 24.02.2018</a:t>
          </a:r>
          <a:endParaRPr lang="ru-RU" sz="1000" b="1" kern="1200" dirty="0"/>
        </a:p>
      </dsp:txBody>
      <dsp:txXfrm rot="-5400000">
        <a:off x="1" y="1389942"/>
        <a:ext cx="781114" cy="334763"/>
      </dsp:txXfrm>
    </dsp:sp>
    <dsp:sp modelId="{B4179FC7-BA01-4D3C-AE51-E4999AD4BE4E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sz="900" kern="1200" dirty="0" err="1" smtClean="0"/>
            <a:t>Excel</a:t>
          </a:r>
          <a:r>
            <a:rPr lang="ru-RU" sz="900" kern="1200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sz="900" kern="1200" dirty="0"/>
        </a:p>
      </dsp:txBody>
      <dsp:txXfrm rot="-5400000">
        <a:off x="781114" y="1034793"/>
        <a:ext cx="5736206" cy="654506"/>
      </dsp:txXfrm>
    </dsp:sp>
    <dsp:sp modelId="{49195157-CFDF-4417-B44D-C3E3DFC3BF37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09.03.2018  10.03.2018</a:t>
          </a:r>
          <a:endParaRPr lang="ru-RU" sz="1000" b="1" kern="1200" dirty="0"/>
        </a:p>
      </dsp:txBody>
      <dsp:txXfrm rot="-5400000">
        <a:off x="1" y="2388901"/>
        <a:ext cx="781114" cy="334763"/>
      </dsp:txXfrm>
    </dsp:sp>
    <dsp:sp modelId="{2F3542FB-DF51-488A-BADB-2F73301A1D25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sz="900" kern="1200" dirty="0"/>
        </a:p>
      </dsp:txBody>
      <dsp:txXfrm rot="-5400000">
        <a:off x="781114" y="2033752"/>
        <a:ext cx="5736206" cy="654506"/>
      </dsp:txXfrm>
    </dsp:sp>
    <dsp:sp modelId="{1EDE9D76-836E-4345-AA81-E2AFB533F4F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15.03.2018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16.03.2018</a:t>
          </a:r>
          <a:endParaRPr lang="ru-RU" sz="1000" b="1" kern="1200" dirty="0"/>
        </a:p>
      </dsp:txBody>
      <dsp:txXfrm rot="-5400000">
        <a:off x="1" y="3387861"/>
        <a:ext cx="781114" cy="334763"/>
      </dsp:txXfrm>
    </dsp:sp>
    <dsp:sp modelId="{FCB9E56B-8C09-46EA-B169-D40A07CF61E7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sz="900" kern="1200" dirty="0"/>
        </a:p>
      </dsp:txBody>
      <dsp:txXfrm rot="-5400000">
        <a:off x="781114" y="3032712"/>
        <a:ext cx="5736206" cy="654506"/>
      </dsp:txXfrm>
    </dsp:sp>
    <dsp:sp modelId="{F6ABCD8C-9A4C-485A-B4F5-D5243222874C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20.03.2018  13.04.2018</a:t>
          </a:r>
          <a:endParaRPr lang="ru-RU" sz="1000" b="1" kern="1200" dirty="0"/>
        </a:p>
      </dsp:txBody>
      <dsp:txXfrm rot="-5400000">
        <a:off x="1" y="4386820"/>
        <a:ext cx="781114" cy="334763"/>
      </dsp:txXfrm>
    </dsp:sp>
    <dsp:sp modelId="{6D772228-9A2E-4EEA-BD45-8B3307D9C8EC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 sz="900" kern="1200"/>
        </a:p>
      </dsp:txBody>
      <dsp:txXfrm rot="-5400000">
        <a:off x="781114" y="4031671"/>
        <a:ext cx="5736206" cy="65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543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 сайте выложены в </a:t>
          </a:r>
          <a:r>
            <a:rPr lang="en-US" sz="2800" kern="1200" dirty="0" smtClean="0"/>
            <a:t>PDF </a:t>
          </a:r>
          <a:r>
            <a:rPr lang="ru-RU" sz="2800" kern="1200" dirty="0" smtClean="0"/>
            <a:t>формате задания прошлых лет</a:t>
          </a:r>
          <a:endParaRPr lang="ru-RU" sz="2800" kern="1200" dirty="0"/>
        </a:p>
      </dsp:txBody>
      <dsp:txXfrm>
        <a:off x="72564" y="108000"/>
        <a:ext cx="6244584" cy="1341356"/>
      </dsp:txXfrm>
    </dsp:sp>
    <dsp:sp modelId="{44D309F7-F578-4719-B992-6C3688B7F2CD}">
      <dsp:nvSpPr>
        <dsp:cNvPr id="0" name=""/>
        <dsp:cNvSpPr/>
      </dsp:nvSpPr>
      <dsp:spPr>
        <a:xfrm>
          <a:off x="0" y="1602561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можно ответить на задания прошлых лет </a:t>
          </a:r>
          <a:r>
            <a:rPr lang="en-US" sz="2800" kern="1200" dirty="0" smtClean="0"/>
            <a:t>On-Line</a:t>
          </a:r>
          <a:r>
            <a:rPr lang="ru-RU" sz="2800" kern="1200" dirty="0" smtClean="0"/>
            <a:t>, выбрав соответствующий год и уровень</a:t>
          </a:r>
          <a:endParaRPr lang="ru-RU" sz="2800" kern="1200" dirty="0"/>
        </a:p>
      </dsp:txBody>
      <dsp:txXfrm>
        <a:off x="72564" y="1675125"/>
        <a:ext cx="6244584" cy="1341356"/>
      </dsp:txXfrm>
    </dsp:sp>
    <dsp:sp modelId="{F88C73D0-8B25-4BE1-BC31-8B35546E6966}">
      <dsp:nvSpPr>
        <dsp:cNvPr id="0" name=""/>
        <dsp:cNvSpPr/>
      </dsp:nvSpPr>
      <dsp:spPr>
        <a:xfrm>
          <a:off x="0" y="316968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можно скачать задания прошлых лет в формате тестового комплекса УТК</a:t>
          </a:r>
          <a:endParaRPr lang="ru-RU" sz="2800" kern="1200"/>
        </a:p>
      </dsp:txBody>
      <dsp:txXfrm>
        <a:off x="72564" y="3242250"/>
        <a:ext cx="6244584" cy="1341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1 участник</a:t>
          </a:r>
          <a:endParaRPr lang="ru-RU" sz="1900" kern="1200" dirty="0"/>
        </a:p>
      </dsp:txBody>
      <dsp:txXfrm rot="-5400000">
        <a:off x="2139696" y="115884"/>
        <a:ext cx="3771885" cy="591877"/>
      </dsp:txXfrm>
    </dsp:sp>
    <dsp:sp modelId="{594738C4-A35D-4199-915D-EEC558458A45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100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41899"/>
        <a:ext cx="2059648" cy="739846"/>
      </dsp:txXfrm>
    </dsp:sp>
    <dsp:sp modelId="{140256AA-45F9-47E6-9FB9-78FE79B44B17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</a:t>
          </a:r>
          <a:r>
            <a:rPr lang="ru-RU" sz="1900" kern="1200" smtClean="0"/>
            <a:t>2 участника</a:t>
          </a:r>
          <a:endParaRPr lang="ru-RU" sz="1900" kern="1200" dirty="0"/>
        </a:p>
      </dsp:txBody>
      <dsp:txXfrm rot="-5400000">
        <a:off x="2139696" y="976773"/>
        <a:ext cx="3771885" cy="591877"/>
      </dsp:txXfrm>
    </dsp:sp>
    <dsp:sp modelId="{593E3918-2128-433D-AC07-E5135BF6BE24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90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902788"/>
        <a:ext cx="2059648" cy="739846"/>
      </dsp:txXfrm>
    </dsp:sp>
    <dsp:sp modelId="{3B62C80F-C8BE-42A5-A985-DB01598A4A00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3 участника</a:t>
          </a:r>
          <a:endParaRPr lang="ru-RU" sz="1900" kern="1200" dirty="0"/>
        </a:p>
      </dsp:txBody>
      <dsp:txXfrm rot="-5400000">
        <a:off x="2139696" y="1837662"/>
        <a:ext cx="3771885" cy="591877"/>
      </dsp:txXfrm>
    </dsp:sp>
    <dsp:sp modelId="{0ECE8836-320E-4446-97D4-734B421E1773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80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1763676"/>
        <a:ext cx="2059648" cy="739846"/>
      </dsp:txXfrm>
    </dsp:sp>
    <dsp:sp modelId="{76351BD4-1062-4608-A610-A08AE14E7980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4 участника</a:t>
          </a:r>
          <a:endParaRPr lang="ru-RU" sz="1900" kern="1200" dirty="0"/>
        </a:p>
      </dsp:txBody>
      <dsp:txXfrm rot="-5400000">
        <a:off x="2139696" y="2698550"/>
        <a:ext cx="3771885" cy="591877"/>
      </dsp:txXfrm>
    </dsp:sp>
    <dsp:sp modelId="{D80F8148-6710-4059-A4FA-198BC2A80403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70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2624565"/>
        <a:ext cx="2059648" cy="739846"/>
      </dsp:txXfrm>
    </dsp:sp>
    <dsp:sp modelId="{D98F8D97-C1C9-4EFC-B7DA-75AD04B2CEC7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5 и более участников</a:t>
          </a:r>
          <a:endParaRPr lang="ru-RU" sz="1900" kern="1200" dirty="0"/>
        </a:p>
      </dsp:txBody>
      <dsp:txXfrm rot="-5400000">
        <a:off x="2139696" y="3559439"/>
        <a:ext cx="3771885" cy="591877"/>
      </dsp:txXfrm>
    </dsp:sp>
    <dsp:sp modelId="{F588A687-84F5-44F8-8936-CC7D145EFFA2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60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3485454"/>
        <a:ext cx="2059648" cy="73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получает 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play.google.com/store/apps/details?id=ru.infoznaika.www.infoznaika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8" y="1338437"/>
            <a:ext cx="7184164" cy="518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9371988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45157019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576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9522"/>
            <a:ext cx="4608512" cy="42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3074" name="Picture 2" descr="C:\Users\Anatoly\Documents\Инфознайка. Мобильное приложение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824536" cy="43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54358888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99543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315168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15003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008593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 КООРДИНАТОРА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6422739" cy="53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1401</TotalTime>
  <Words>1183</Words>
  <Application>Microsoft Office PowerPoint</Application>
  <PresentationFormat>Экран (4:3)</PresentationFormat>
  <Paragraphs>137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Презентация PowerPoint</vt:lpstr>
      <vt:lpstr>ГРАФИК ИГРЫ</vt:lpstr>
      <vt:lpstr>ГРАФИК ИГРЫ</vt:lpstr>
      <vt:lpstr>Уровень участия</vt:lpstr>
      <vt:lpstr>Образцы заданий</vt:lpstr>
      <vt:lpstr>ПОДАЧА ЗАЯВКИ и ПОЛУЧЕНИЕ МАТЕРИАЛОВ</vt:lpstr>
      <vt:lpstr>ОПЛАТА ЗА УЧАСТИЕ</vt:lpstr>
      <vt:lpstr>ОРГАНИЗАЦИОННЫЕ РАСХОДЫ КООРДИНАТОРА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106</cp:revision>
  <dcterms:created xsi:type="dcterms:W3CDTF">2008-10-08T18:27:55Z</dcterms:created>
  <dcterms:modified xsi:type="dcterms:W3CDTF">2017-09-22T05:14:04Z</dcterms:modified>
</cp:coreProperties>
</file>